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4"/>
  </p:notesMasterIdLst>
  <p:sldIdLst>
    <p:sldId id="256" r:id="rId6"/>
    <p:sldId id="306" r:id="rId7"/>
    <p:sldId id="257" r:id="rId8"/>
    <p:sldId id="284" r:id="rId9"/>
    <p:sldId id="259" r:id="rId10"/>
    <p:sldId id="282" r:id="rId11"/>
    <p:sldId id="467" r:id="rId12"/>
    <p:sldId id="466" r:id="rId13"/>
    <p:sldId id="274" r:id="rId14"/>
    <p:sldId id="463" r:id="rId15"/>
    <p:sldId id="464" r:id="rId16"/>
    <p:sldId id="469" r:id="rId17"/>
    <p:sldId id="470" r:id="rId18"/>
    <p:sldId id="277" r:id="rId19"/>
    <p:sldId id="275" r:id="rId20"/>
    <p:sldId id="278" r:id="rId21"/>
    <p:sldId id="279" r:id="rId22"/>
    <p:sldId id="261" r:id="rId23"/>
    <p:sldId id="260" r:id="rId24"/>
    <p:sldId id="262" r:id="rId25"/>
    <p:sldId id="471" r:id="rId26"/>
    <p:sldId id="309" r:id="rId27"/>
    <p:sldId id="475" r:id="rId28"/>
    <p:sldId id="473" r:id="rId29"/>
    <p:sldId id="474" r:id="rId30"/>
    <p:sldId id="264" r:id="rId31"/>
    <p:sldId id="268" r:id="rId32"/>
    <p:sldId id="26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3D9471-E877-4A16-9F1E-0DCFB46E6BEA}" v="25" dt="2025-09-16T15:53:07.217"/>
    <p1510:client id="{D205F307-B728-43A9-82A0-900A736B9D15}" v="968" dt="2025-09-17T13:41:42.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1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Bell" userId="420fa488-43c4-42a9-9344-f22df607cf04" providerId="ADAL" clId="{963D9471-E877-4A16-9F1E-0DCFB46E6BEA}"/>
    <pc:docChg chg="addSld delSld modSld">
      <pc:chgData name="Gemma Bell" userId="420fa488-43c4-42a9-9344-f22df607cf04" providerId="ADAL" clId="{963D9471-E877-4A16-9F1E-0DCFB46E6BEA}" dt="2025-09-16T15:53:19.009" v="28" actId="14100"/>
      <pc:docMkLst>
        <pc:docMk/>
      </pc:docMkLst>
      <pc:sldChg chg="addSp modSp mod">
        <pc:chgData name="Gemma Bell" userId="420fa488-43c4-42a9-9344-f22df607cf04" providerId="ADAL" clId="{963D9471-E877-4A16-9F1E-0DCFB46E6BEA}" dt="2025-09-16T15:18:43.064" v="18" actId="20577"/>
        <pc:sldMkLst>
          <pc:docMk/>
          <pc:sldMk cId="0" sldId="269"/>
        </pc:sldMkLst>
        <pc:spChg chg="add mod">
          <ac:chgData name="Gemma Bell" userId="420fa488-43c4-42a9-9344-f22df607cf04" providerId="ADAL" clId="{963D9471-E877-4A16-9F1E-0DCFB46E6BEA}" dt="2025-09-16T15:18:43.064" v="18" actId="20577"/>
          <ac:spMkLst>
            <pc:docMk/>
            <pc:sldMk cId="0" sldId="269"/>
            <ac:spMk id="2" creationId="{42E6F13A-709D-4DC2-827D-EFC8CA9F7ED0}"/>
          </ac:spMkLst>
        </pc:spChg>
        <pc:picChg chg="mod">
          <ac:chgData name="Gemma Bell" userId="420fa488-43c4-42a9-9344-f22df607cf04" providerId="ADAL" clId="{963D9471-E877-4A16-9F1E-0DCFB46E6BEA}" dt="2025-09-16T15:17:57.199" v="0" actId="1076"/>
          <ac:picMkLst>
            <pc:docMk/>
            <pc:sldMk cId="0" sldId="269"/>
            <ac:picMk id="2050" creationId="{85F29264-F5B9-4F96-BF3F-24C631AA8FA8}"/>
          </ac:picMkLst>
        </pc:picChg>
      </pc:sldChg>
      <pc:sldChg chg="delSp">
        <pc:chgData name="Gemma Bell" userId="420fa488-43c4-42a9-9344-f22df607cf04" providerId="ADAL" clId="{963D9471-E877-4A16-9F1E-0DCFB46E6BEA}" dt="2025-09-16T15:52:58.932" v="22"/>
        <pc:sldMkLst>
          <pc:docMk/>
          <pc:sldMk cId="3226766041" sldId="309"/>
        </pc:sldMkLst>
        <pc:picChg chg="del">
          <ac:chgData name="Gemma Bell" userId="420fa488-43c4-42a9-9344-f22df607cf04" providerId="ADAL" clId="{963D9471-E877-4A16-9F1E-0DCFB46E6BEA}" dt="2025-09-16T15:52:58.932" v="22"/>
          <ac:picMkLst>
            <pc:docMk/>
            <pc:sldMk cId="3226766041" sldId="309"/>
            <ac:picMk id="2" creationId="{00FFC280-7E0F-4D62-9A8C-2ADE3FF96B33}"/>
          </ac:picMkLst>
        </pc:picChg>
      </pc:sldChg>
      <pc:sldChg chg="addSp modSp new mod">
        <pc:chgData name="Gemma Bell" userId="420fa488-43c4-42a9-9344-f22df607cf04" providerId="ADAL" clId="{963D9471-E877-4A16-9F1E-0DCFB46E6BEA}" dt="2025-09-16T15:53:19.009" v="28" actId="14100"/>
        <pc:sldMkLst>
          <pc:docMk/>
          <pc:sldMk cId="2858105188" sldId="475"/>
        </pc:sldMkLst>
        <pc:picChg chg="add mod">
          <ac:chgData name="Gemma Bell" userId="420fa488-43c4-42a9-9344-f22df607cf04" providerId="ADAL" clId="{963D9471-E877-4A16-9F1E-0DCFB46E6BEA}" dt="2025-09-16T15:53:19.009" v="28" actId="14100"/>
          <ac:picMkLst>
            <pc:docMk/>
            <pc:sldMk cId="2858105188" sldId="475"/>
            <ac:picMk id="2" creationId="{6DA158C9-B4F7-49FB-95BD-F234AFA7FD25}"/>
          </ac:picMkLst>
        </pc:picChg>
      </pc:sldChg>
      <pc:sldChg chg="addSp new del mod">
        <pc:chgData name="Gemma Bell" userId="420fa488-43c4-42a9-9344-f22df607cf04" providerId="ADAL" clId="{963D9471-E877-4A16-9F1E-0DCFB46E6BEA}" dt="2025-09-16T15:48:44.680" v="21" actId="47"/>
        <pc:sldMkLst>
          <pc:docMk/>
          <pc:sldMk cId="2971652361" sldId="475"/>
        </pc:sldMkLst>
        <pc:graphicFrameChg chg="add">
          <ac:chgData name="Gemma Bell" userId="420fa488-43c4-42a9-9344-f22df607cf04" providerId="ADAL" clId="{963D9471-E877-4A16-9F1E-0DCFB46E6BEA}" dt="2025-09-16T15:48:35.119" v="20" actId="3680"/>
          <ac:graphicFrameMkLst>
            <pc:docMk/>
            <pc:sldMk cId="2971652361" sldId="475"/>
            <ac:graphicFrameMk id="2" creationId="{77DF397E-88E1-427F-BBF5-D93D22F0BB89}"/>
          </ac:graphicFrameMkLst>
        </pc:graphicFrameChg>
      </pc:sldChg>
    </pc:docChg>
  </pc:docChgLst>
  <pc:docChgLst>
    <pc:chgData name="Simon Jones" userId="a600daf0-be66-4256-b9b1-5cc09b27ef8a" providerId="ADAL" clId="{14453200-97C1-4034-AD8D-CFE324ED9540}"/>
    <pc:docChg chg="undo custSel addSld delSld modSld sldOrd">
      <pc:chgData name="Simon Jones" userId="a600daf0-be66-4256-b9b1-5cc09b27ef8a" providerId="ADAL" clId="{14453200-97C1-4034-AD8D-CFE324ED9540}" dt="2025-09-15T12:53:17.447" v="1458" actId="20577"/>
      <pc:docMkLst>
        <pc:docMk/>
      </pc:docMkLst>
      <pc:sldChg chg="modSp mod">
        <pc:chgData name="Simon Jones" userId="a600daf0-be66-4256-b9b1-5cc09b27ef8a" providerId="ADAL" clId="{14453200-97C1-4034-AD8D-CFE324ED9540}" dt="2025-09-15T12:52:20.311" v="1391" actId="6549"/>
        <pc:sldMkLst>
          <pc:docMk/>
          <pc:sldMk cId="0" sldId="274"/>
        </pc:sldMkLst>
        <pc:spChg chg="mod">
          <ac:chgData name="Simon Jones" userId="a600daf0-be66-4256-b9b1-5cc09b27ef8a" providerId="ADAL" clId="{14453200-97C1-4034-AD8D-CFE324ED9540}" dt="2025-09-15T12:52:20.311" v="1391" actId="6549"/>
          <ac:spMkLst>
            <pc:docMk/>
            <pc:sldMk cId="0" sldId="274"/>
            <ac:spMk id="16387" creationId="{30DFDFCB-1127-4630-A5EB-EAC54323DAB5}"/>
          </ac:spMkLst>
        </pc:spChg>
      </pc:sldChg>
      <pc:sldChg chg="modSp mod">
        <pc:chgData name="Simon Jones" userId="a600daf0-be66-4256-b9b1-5cc09b27ef8a" providerId="ADAL" clId="{14453200-97C1-4034-AD8D-CFE324ED9540}" dt="2025-09-15T12:42:29.766" v="723" actId="27636"/>
        <pc:sldMkLst>
          <pc:docMk/>
          <pc:sldMk cId="0" sldId="287"/>
        </pc:sldMkLst>
        <pc:spChg chg="mod">
          <ac:chgData name="Simon Jones" userId="a600daf0-be66-4256-b9b1-5cc09b27ef8a" providerId="ADAL" clId="{14453200-97C1-4034-AD8D-CFE324ED9540}" dt="2025-09-15T12:42:29.766" v="723" actId="27636"/>
          <ac:spMkLst>
            <pc:docMk/>
            <pc:sldMk cId="0" sldId="287"/>
            <ac:spMk id="20483" creationId="{472EEEBC-231A-4EE2-8E59-2957412D4ADE}"/>
          </ac:spMkLst>
        </pc:spChg>
      </pc:sldChg>
      <pc:sldChg chg="modSp mod">
        <pc:chgData name="Simon Jones" userId="a600daf0-be66-4256-b9b1-5cc09b27ef8a" providerId="ADAL" clId="{14453200-97C1-4034-AD8D-CFE324ED9540}" dt="2025-09-15T12:41:37.492" v="721" actId="14100"/>
        <pc:sldMkLst>
          <pc:docMk/>
          <pc:sldMk cId="763976866" sldId="463"/>
        </pc:sldMkLst>
        <pc:spChg chg="mod">
          <ac:chgData name="Simon Jones" userId="a600daf0-be66-4256-b9b1-5cc09b27ef8a" providerId="ADAL" clId="{14453200-97C1-4034-AD8D-CFE324ED9540}" dt="2025-09-15T12:41:37.492" v="721" actId="14100"/>
          <ac:spMkLst>
            <pc:docMk/>
            <pc:sldMk cId="763976866" sldId="463"/>
            <ac:spMk id="4" creationId="{587BFBAA-0F86-4B90-8417-7AB53EBCC91C}"/>
          </ac:spMkLst>
        </pc:spChg>
        <pc:spChg chg="mod">
          <ac:chgData name="Simon Jones" userId="a600daf0-be66-4256-b9b1-5cc09b27ef8a" providerId="ADAL" clId="{14453200-97C1-4034-AD8D-CFE324ED9540}" dt="2025-09-15T12:41:34.911" v="720" actId="14100"/>
          <ac:spMkLst>
            <pc:docMk/>
            <pc:sldMk cId="763976866" sldId="463"/>
            <ac:spMk id="5" creationId="{193F896D-FA5D-455D-9145-ACE2FD7CD2C0}"/>
          </ac:spMkLst>
        </pc:spChg>
      </pc:sldChg>
      <pc:sldChg chg="addSp modSp mod setBg">
        <pc:chgData name="Simon Jones" userId="a600daf0-be66-4256-b9b1-5cc09b27ef8a" providerId="ADAL" clId="{14453200-97C1-4034-AD8D-CFE324ED9540}" dt="2025-09-15T12:51:42.995" v="1370" actId="27636"/>
        <pc:sldMkLst>
          <pc:docMk/>
          <pc:sldMk cId="3606552306" sldId="464"/>
        </pc:sldMkLst>
        <pc:spChg chg="mod">
          <ac:chgData name="Simon Jones" userId="a600daf0-be66-4256-b9b1-5cc09b27ef8a" providerId="ADAL" clId="{14453200-97C1-4034-AD8D-CFE324ED9540}" dt="2025-09-15T12:51:42.995" v="1370" actId="27636"/>
          <ac:spMkLst>
            <pc:docMk/>
            <pc:sldMk cId="3606552306" sldId="464"/>
            <ac:spMk id="16387" creationId="{30DFDFCB-1127-4630-A5EB-EAC54323DAB5}"/>
          </ac:spMkLst>
        </pc:spChg>
        <pc:spChg chg="mod">
          <ac:chgData name="Simon Jones" userId="a600daf0-be66-4256-b9b1-5cc09b27ef8a" providerId="ADAL" clId="{14453200-97C1-4034-AD8D-CFE324ED9540}" dt="2025-09-15T12:43:15.484" v="730" actId="14100"/>
          <ac:spMkLst>
            <pc:docMk/>
            <pc:sldMk cId="3606552306" sldId="464"/>
            <ac:spMk id="18434" creationId="{4A0814C0-A5B0-40DD-9073-DEF609D9180E}"/>
          </ac:spMkLst>
        </pc:spChg>
        <pc:picChg chg="add mod">
          <ac:chgData name="Simon Jones" userId="a600daf0-be66-4256-b9b1-5cc09b27ef8a" providerId="ADAL" clId="{14453200-97C1-4034-AD8D-CFE324ED9540}" dt="2025-09-15T12:44:25.612" v="735" actId="1076"/>
          <ac:picMkLst>
            <pc:docMk/>
            <pc:sldMk cId="3606552306" sldId="464"/>
            <ac:picMk id="2" creationId="{B4E7B1A2-B75D-4104-95FB-59BA6BCCCBD1}"/>
          </ac:picMkLst>
        </pc:picChg>
      </pc:sldChg>
      <pc:sldChg chg="modSp del mod">
        <pc:chgData name="Simon Jones" userId="a600daf0-be66-4256-b9b1-5cc09b27ef8a" providerId="ADAL" clId="{14453200-97C1-4034-AD8D-CFE324ED9540}" dt="2025-09-15T12:48:45.414" v="1222" actId="47"/>
        <pc:sldMkLst>
          <pc:docMk/>
          <pc:sldMk cId="2394190839" sldId="465"/>
        </pc:sldMkLst>
        <pc:spChg chg="mod">
          <ac:chgData name="Simon Jones" userId="a600daf0-be66-4256-b9b1-5cc09b27ef8a" providerId="ADAL" clId="{14453200-97C1-4034-AD8D-CFE324ED9540}" dt="2025-09-15T12:48:39.724" v="1220" actId="14100"/>
          <ac:spMkLst>
            <pc:docMk/>
            <pc:sldMk cId="2394190839" sldId="465"/>
            <ac:spMk id="16387" creationId="{30DFDFCB-1127-4630-A5EB-EAC54323DAB5}"/>
          </ac:spMkLst>
        </pc:spChg>
        <pc:spChg chg="mod">
          <ac:chgData name="Simon Jones" userId="a600daf0-be66-4256-b9b1-5cc09b27ef8a" providerId="ADAL" clId="{14453200-97C1-4034-AD8D-CFE324ED9540}" dt="2025-09-15T12:48:30.428" v="1218" actId="14100"/>
          <ac:spMkLst>
            <pc:docMk/>
            <pc:sldMk cId="2394190839" sldId="465"/>
            <ac:spMk id="18434" creationId="{4A0814C0-A5B0-40DD-9073-DEF609D9180E}"/>
          </ac:spMkLst>
        </pc:spChg>
      </pc:sldChg>
      <pc:sldChg chg="add ord">
        <pc:chgData name="Simon Jones" userId="a600daf0-be66-4256-b9b1-5cc09b27ef8a" providerId="ADAL" clId="{14453200-97C1-4034-AD8D-CFE324ED9540}" dt="2025-09-15T12:42:33.926" v="725"/>
        <pc:sldMkLst>
          <pc:docMk/>
          <pc:sldMk cId="4154377754" sldId="468"/>
        </pc:sldMkLst>
      </pc:sldChg>
      <pc:sldChg chg="addSp delSp modSp add mod">
        <pc:chgData name="Simon Jones" userId="a600daf0-be66-4256-b9b1-5cc09b27ef8a" providerId="ADAL" clId="{14453200-97C1-4034-AD8D-CFE324ED9540}" dt="2025-09-15T12:52:39.719" v="1400" actId="20577"/>
        <pc:sldMkLst>
          <pc:docMk/>
          <pc:sldMk cId="866772825" sldId="469"/>
        </pc:sldMkLst>
        <pc:spChg chg="mod">
          <ac:chgData name="Simon Jones" userId="a600daf0-be66-4256-b9b1-5cc09b27ef8a" providerId="ADAL" clId="{14453200-97C1-4034-AD8D-CFE324ED9540}" dt="2025-09-15T12:52:39.719" v="1400" actId="20577"/>
          <ac:spMkLst>
            <pc:docMk/>
            <pc:sldMk cId="866772825" sldId="469"/>
            <ac:spMk id="16387" creationId="{30DFDFCB-1127-4630-A5EB-EAC54323DAB5}"/>
          </ac:spMkLst>
        </pc:spChg>
        <pc:spChg chg="mod">
          <ac:chgData name="Simon Jones" userId="a600daf0-be66-4256-b9b1-5cc09b27ef8a" providerId="ADAL" clId="{14453200-97C1-4034-AD8D-CFE324ED9540}" dt="2025-09-15T12:48:56.814" v="1239" actId="27636"/>
          <ac:spMkLst>
            <pc:docMk/>
            <pc:sldMk cId="866772825" sldId="469"/>
            <ac:spMk id="18434" creationId="{4A0814C0-A5B0-40DD-9073-DEF609D9180E}"/>
          </ac:spMkLst>
        </pc:spChg>
        <pc:picChg chg="del">
          <ac:chgData name="Simon Jones" userId="a600daf0-be66-4256-b9b1-5cc09b27ef8a" providerId="ADAL" clId="{14453200-97C1-4034-AD8D-CFE324ED9540}" dt="2025-09-15T12:50:08.094" v="1240" actId="478"/>
          <ac:picMkLst>
            <pc:docMk/>
            <pc:sldMk cId="866772825" sldId="469"/>
            <ac:picMk id="2" creationId="{B4E7B1A2-B75D-4104-95FB-59BA6BCCCBD1}"/>
          </ac:picMkLst>
        </pc:picChg>
        <pc:picChg chg="add mod">
          <ac:chgData name="Simon Jones" userId="a600daf0-be66-4256-b9b1-5cc09b27ef8a" providerId="ADAL" clId="{14453200-97C1-4034-AD8D-CFE324ED9540}" dt="2025-09-15T12:50:17.164" v="1245" actId="1076"/>
          <ac:picMkLst>
            <pc:docMk/>
            <pc:sldMk cId="866772825" sldId="469"/>
            <ac:picMk id="3" creationId="{17EF6145-6F27-4D2A-A64C-55A15FCA4708}"/>
          </ac:picMkLst>
        </pc:picChg>
      </pc:sldChg>
      <pc:sldChg chg="modSp add mod ord">
        <pc:chgData name="Simon Jones" userId="a600daf0-be66-4256-b9b1-5cc09b27ef8a" providerId="ADAL" clId="{14453200-97C1-4034-AD8D-CFE324ED9540}" dt="2025-09-15T12:53:17.447" v="1458" actId="20577"/>
        <pc:sldMkLst>
          <pc:docMk/>
          <pc:sldMk cId="1502962253" sldId="470"/>
        </pc:sldMkLst>
        <pc:spChg chg="mod">
          <ac:chgData name="Simon Jones" userId="a600daf0-be66-4256-b9b1-5cc09b27ef8a" providerId="ADAL" clId="{14453200-97C1-4034-AD8D-CFE324ED9540}" dt="2025-09-15T12:53:17.447" v="1458" actId="20577"/>
          <ac:spMkLst>
            <pc:docMk/>
            <pc:sldMk cId="1502962253" sldId="470"/>
            <ac:spMk id="18434" creationId="{4A0814C0-A5B0-40DD-9073-DEF609D9180E}"/>
          </ac:spMkLst>
        </pc:spChg>
      </pc:sldChg>
    </pc:docChg>
  </pc:docChgLst>
  <pc:docChgLst>
    <pc:chgData name="Gemma Bell" userId="420fa488-43c4-42a9-9344-f22df607cf04" providerId="ADAL" clId="{D205F307-B728-43A9-82A0-900A736B9D15}"/>
    <pc:docChg chg="undo custSel addSld delSld modSld sldOrd">
      <pc:chgData name="Gemma Bell" userId="420fa488-43c4-42a9-9344-f22df607cf04" providerId="ADAL" clId="{D205F307-B728-43A9-82A0-900A736B9D15}" dt="2025-09-17T13:41:42.099" v="1802" actId="47"/>
      <pc:docMkLst>
        <pc:docMk/>
      </pc:docMkLst>
      <pc:sldChg chg="addSp delSp modSp mod setBg">
        <pc:chgData name="Gemma Bell" userId="420fa488-43c4-42a9-9344-f22df607cf04" providerId="ADAL" clId="{D205F307-B728-43A9-82A0-900A736B9D15}" dt="2025-09-15T18:53:25.930" v="1787" actId="14100"/>
        <pc:sldMkLst>
          <pc:docMk/>
          <pc:sldMk cId="2921321897" sldId="256"/>
        </pc:sldMkLst>
        <pc:spChg chg="mod">
          <ac:chgData name="Gemma Bell" userId="420fa488-43c4-42a9-9344-f22df607cf04" providerId="ADAL" clId="{D205F307-B728-43A9-82A0-900A736B9D15}" dt="2025-09-15T18:53:22.773" v="1786" actId="14100"/>
          <ac:spMkLst>
            <pc:docMk/>
            <pc:sldMk cId="2921321897" sldId="256"/>
            <ac:spMk id="2" creationId="{EEE50B90-1746-4E16-9006-33642DEA370E}"/>
          </ac:spMkLst>
        </pc:spChg>
        <pc:spChg chg="mod">
          <ac:chgData name="Gemma Bell" userId="420fa488-43c4-42a9-9344-f22df607cf04" providerId="ADAL" clId="{D205F307-B728-43A9-82A0-900A736B9D15}" dt="2025-09-15T18:53:25.930" v="1787" actId="14100"/>
          <ac:spMkLst>
            <pc:docMk/>
            <pc:sldMk cId="2921321897" sldId="256"/>
            <ac:spMk id="3" creationId="{80A1BD7D-C3A3-4291-B1AB-C297A18A4E07}"/>
          </ac:spMkLst>
        </pc:spChg>
        <pc:spChg chg="add">
          <ac:chgData name="Gemma Bell" userId="420fa488-43c4-42a9-9344-f22df607cf04" providerId="ADAL" clId="{D205F307-B728-43A9-82A0-900A736B9D15}" dt="2025-09-14T12:31:51.181" v="15" actId="26606"/>
          <ac:spMkLst>
            <pc:docMk/>
            <pc:sldMk cId="2921321897" sldId="256"/>
            <ac:spMk id="9" creationId="{9B7AD9F6-8CE7-4299-8FC6-328F4DCD3FF9}"/>
          </ac:spMkLst>
        </pc:spChg>
        <pc:spChg chg="add">
          <ac:chgData name="Gemma Bell" userId="420fa488-43c4-42a9-9344-f22df607cf04" providerId="ADAL" clId="{D205F307-B728-43A9-82A0-900A736B9D15}" dt="2025-09-14T12:31:51.181" v="15" actId="26606"/>
          <ac:spMkLst>
            <pc:docMk/>
            <pc:sldMk cId="2921321897" sldId="256"/>
            <ac:spMk id="11" creationId="{F49775AF-8896-43EE-92C6-83497D6DC56F}"/>
          </ac:spMkLst>
        </pc:spChg>
        <pc:picChg chg="add mod">
          <ac:chgData name="Gemma Bell" userId="420fa488-43c4-42a9-9344-f22df607cf04" providerId="ADAL" clId="{D205F307-B728-43A9-82A0-900A736B9D15}" dt="2025-09-14T12:31:51.181" v="15" actId="26606"/>
          <ac:picMkLst>
            <pc:docMk/>
            <pc:sldMk cId="2921321897" sldId="256"/>
            <ac:picMk id="4" creationId="{573D1007-65B4-4883-8D98-F6857306A6FA}"/>
          </ac:picMkLst>
        </pc:picChg>
        <pc:picChg chg="del">
          <ac:chgData name="Gemma Bell" userId="420fa488-43c4-42a9-9344-f22df607cf04" providerId="ADAL" clId="{D205F307-B728-43A9-82A0-900A736B9D15}" dt="2025-09-14T12:31:45.110" v="12" actId="478"/>
          <ac:picMkLst>
            <pc:docMk/>
            <pc:sldMk cId="2921321897" sldId="256"/>
            <ac:picMk id="1026" creationId="{763C4E72-6F49-4AD7-BA24-025AF1958BD5}"/>
          </ac:picMkLst>
        </pc:picChg>
      </pc:sldChg>
      <pc:sldChg chg="modSp mod">
        <pc:chgData name="Gemma Bell" userId="420fa488-43c4-42a9-9344-f22df607cf04" providerId="ADAL" clId="{D205F307-B728-43A9-82A0-900A736B9D15}" dt="2025-09-14T12:32:42.283" v="73" actId="20577"/>
        <pc:sldMkLst>
          <pc:docMk/>
          <pc:sldMk cId="2485666796" sldId="257"/>
        </pc:sldMkLst>
        <pc:spChg chg="mod">
          <ac:chgData name="Gemma Bell" userId="420fa488-43c4-42a9-9344-f22df607cf04" providerId="ADAL" clId="{D205F307-B728-43A9-82A0-900A736B9D15}" dt="2025-09-14T12:32:42.283" v="73" actId="20577"/>
          <ac:spMkLst>
            <pc:docMk/>
            <pc:sldMk cId="2485666796" sldId="257"/>
            <ac:spMk id="2" creationId="{D6705BC0-F024-44BE-98DD-0909637A2C1D}"/>
          </ac:spMkLst>
        </pc:spChg>
        <pc:graphicFrameChg chg="mod">
          <ac:chgData name="Gemma Bell" userId="420fa488-43c4-42a9-9344-f22df607cf04" providerId="ADAL" clId="{D205F307-B728-43A9-82A0-900A736B9D15}" dt="2025-09-14T12:32:33.712" v="66" actId="20577"/>
          <ac:graphicFrameMkLst>
            <pc:docMk/>
            <pc:sldMk cId="2485666796" sldId="257"/>
            <ac:graphicFrameMk id="5" creationId="{30AB3065-BD84-A8AD-B8CD-3C5BA6BE9F2F}"/>
          </ac:graphicFrameMkLst>
        </pc:graphicFrameChg>
      </pc:sldChg>
      <pc:sldChg chg="addSp delSp modSp mod">
        <pc:chgData name="Gemma Bell" userId="420fa488-43c4-42a9-9344-f22df607cf04" providerId="ADAL" clId="{D205F307-B728-43A9-82A0-900A736B9D15}" dt="2025-09-17T13:41:20.572" v="1801" actId="20577"/>
        <pc:sldMkLst>
          <pc:docMk/>
          <pc:sldMk cId="1538528061" sldId="259"/>
        </pc:sldMkLst>
        <pc:spChg chg="mod">
          <ac:chgData name="Gemma Bell" userId="420fa488-43c4-42a9-9344-f22df607cf04" providerId="ADAL" clId="{D205F307-B728-43A9-82A0-900A736B9D15}" dt="2025-09-17T13:41:20.572" v="1801" actId="20577"/>
          <ac:spMkLst>
            <pc:docMk/>
            <pc:sldMk cId="1538528061" sldId="259"/>
            <ac:spMk id="2" creationId="{473806CE-2A77-4402-90AD-0474F855D914}"/>
          </ac:spMkLst>
        </pc:spChg>
        <pc:picChg chg="add mod">
          <ac:chgData name="Gemma Bell" userId="420fa488-43c4-42a9-9344-f22df607cf04" providerId="ADAL" clId="{D205F307-B728-43A9-82A0-900A736B9D15}" dt="2025-09-17T13:41:00.526" v="1796" actId="1076"/>
          <ac:picMkLst>
            <pc:docMk/>
            <pc:sldMk cId="1538528061" sldId="259"/>
            <ac:picMk id="3" creationId="{0CA0B838-EE09-4507-A788-27E8472F94AD}"/>
          </ac:picMkLst>
        </pc:picChg>
        <pc:picChg chg="add del mod">
          <ac:chgData name="Gemma Bell" userId="420fa488-43c4-42a9-9344-f22df607cf04" providerId="ADAL" clId="{D205F307-B728-43A9-82A0-900A736B9D15}" dt="2025-09-15T18:52:07.822" v="1769" actId="478"/>
          <ac:picMkLst>
            <pc:docMk/>
            <pc:sldMk cId="1538528061" sldId="259"/>
            <ac:picMk id="3" creationId="{9197C2C9-266C-4270-9102-49DB7C8EF2AF}"/>
          </ac:picMkLst>
        </pc:picChg>
        <pc:picChg chg="add del mod">
          <ac:chgData name="Gemma Bell" userId="420fa488-43c4-42a9-9344-f22df607cf04" providerId="ADAL" clId="{D205F307-B728-43A9-82A0-900A736B9D15}" dt="2025-09-17T13:40:46.686" v="1792" actId="478"/>
          <ac:picMkLst>
            <pc:docMk/>
            <pc:sldMk cId="1538528061" sldId="259"/>
            <ac:picMk id="4" creationId="{4980414E-838A-487F-91DA-3BE4321A204E}"/>
          </ac:picMkLst>
        </pc:picChg>
        <pc:picChg chg="del">
          <ac:chgData name="Gemma Bell" userId="420fa488-43c4-42a9-9344-f22df607cf04" providerId="ADAL" clId="{D205F307-B728-43A9-82A0-900A736B9D15}" dt="2025-09-14T12:32:47.788" v="74" actId="478"/>
          <ac:picMkLst>
            <pc:docMk/>
            <pc:sldMk cId="1538528061" sldId="259"/>
            <ac:picMk id="5" creationId="{88871B24-6501-B526-AF9B-57ECA0BDB1A6}"/>
          </ac:picMkLst>
        </pc:picChg>
      </pc:sldChg>
      <pc:sldChg chg="modSp mod">
        <pc:chgData name="Gemma Bell" userId="420fa488-43c4-42a9-9344-f22df607cf04" providerId="ADAL" clId="{D205F307-B728-43A9-82A0-900A736B9D15}" dt="2025-09-15T18:33:05.036" v="880" actId="27636"/>
        <pc:sldMkLst>
          <pc:docMk/>
          <pc:sldMk cId="0" sldId="260"/>
        </pc:sldMkLst>
        <pc:spChg chg="mod">
          <ac:chgData name="Gemma Bell" userId="420fa488-43c4-42a9-9344-f22df607cf04" providerId="ADAL" clId="{D205F307-B728-43A9-82A0-900A736B9D15}" dt="2025-09-15T18:33:05.036" v="880" actId="27636"/>
          <ac:spMkLst>
            <pc:docMk/>
            <pc:sldMk cId="0" sldId="260"/>
            <ac:spMk id="10243" creationId="{1660A3A2-1F5A-4D67-9E51-005A1CB63727}"/>
          </ac:spMkLst>
        </pc:spChg>
        <pc:picChg chg="mod">
          <ac:chgData name="Gemma Bell" userId="420fa488-43c4-42a9-9344-f22df607cf04" providerId="ADAL" clId="{D205F307-B728-43A9-82A0-900A736B9D15}" dt="2025-09-15T18:33:01.901" v="878" actId="1076"/>
          <ac:picMkLst>
            <pc:docMk/>
            <pc:sldMk cId="0" sldId="260"/>
            <ac:picMk id="2050" creationId="{67F678F1-0546-4159-B46F-099E14B12589}"/>
          </ac:picMkLst>
        </pc:picChg>
      </pc:sldChg>
      <pc:sldChg chg="modSp mod">
        <pc:chgData name="Gemma Bell" userId="420fa488-43c4-42a9-9344-f22df607cf04" providerId="ADAL" clId="{D205F307-B728-43A9-82A0-900A736B9D15}" dt="2025-09-14T12:56:12.750" v="584" actId="20577"/>
        <pc:sldMkLst>
          <pc:docMk/>
          <pc:sldMk cId="0" sldId="261"/>
        </pc:sldMkLst>
        <pc:spChg chg="mod">
          <ac:chgData name="Gemma Bell" userId="420fa488-43c4-42a9-9344-f22df607cf04" providerId="ADAL" clId="{D205F307-B728-43A9-82A0-900A736B9D15}" dt="2025-09-14T12:56:12.750" v="584" actId="20577"/>
          <ac:spMkLst>
            <pc:docMk/>
            <pc:sldMk cId="0" sldId="261"/>
            <ac:spMk id="11267" creationId="{CE339597-1811-44C2-A02D-70BE05F8D19B}"/>
          </ac:spMkLst>
        </pc:spChg>
      </pc:sldChg>
      <pc:sldChg chg="modSp mod">
        <pc:chgData name="Gemma Bell" userId="420fa488-43c4-42a9-9344-f22df607cf04" providerId="ADAL" clId="{D205F307-B728-43A9-82A0-900A736B9D15}" dt="2025-09-15T18:33:27.162" v="910" actId="20577"/>
        <pc:sldMkLst>
          <pc:docMk/>
          <pc:sldMk cId="0" sldId="262"/>
        </pc:sldMkLst>
        <pc:spChg chg="mod">
          <ac:chgData name="Gemma Bell" userId="420fa488-43c4-42a9-9344-f22df607cf04" providerId="ADAL" clId="{D205F307-B728-43A9-82A0-900A736B9D15}" dt="2025-09-15T18:33:27.162" v="910" actId="20577"/>
          <ac:spMkLst>
            <pc:docMk/>
            <pc:sldMk cId="0" sldId="262"/>
            <ac:spMk id="12321" creationId="{3990B1A7-6866-473B-B4F7-DA97FC82009C}"/>
          </ac:spMkLst>
        </pc:spChg>
        <pc:picChg chg="mod">
          <ac:chgData name="Gemma Bell" userId="420fa488-43c4-42a9-9344-f22df607cf04" providerId="ADAL" clId="{D205F307-B728-43A9-82A0-900A736B9D15}" dt="2025-09-14T12:58:05.219" v="675" actId="1076"/>
          <ac:picMkLst>
            <pc:docMk/>
            <pc:sldMk cId="0" sldId="262"/>
            <ac:picMk id="6146" creationId="{444028BC-3AF5-4161-AF8C-3A7CCB17AD7A}"/>
          </ac:picMkLst>
        </pc:picChg>
      </pc:sldChg>
      <pc:sldChg chg="modSp mod">
        <pc:chgData name="Gemma Bell" userId="420fa488-43c4-42a9-9344-f22df607cf04" providerId="ADAL" clId="{D205F307-B728-43A9-82A0-900A736B9D15}" dt="2025-09-15T18:51:01.782" v="1741" actId="20577"/>
        <pc:sldMkLst>
          <pc:docMk/>
          <pc:sldMk cId="0" sldId="264"/>
        </pc:sldMkLst>
        <pc:spChg chg="mod">
          <ac:chgData name="Gemma Bell" userId="420fa488-43c4-42a9-9344-f22df607cf04" providerId="ADAL" clId="{D205F307-B728-43A9-82A0-900A736B9D15}" dt="2025-09-15T18:51:01.782" v="1741" actId="20577"/>
          <ac:spMkLst>
            <pc:docMk/>
            <pc:sldMk cId="0" sldId="264"/>
            <ac:spMk id="20483" creationId="{D79F7472-DAB5-4D49-949F-F423B6F3A67A}"/>
          </ac:spMkLst>
        </pc:spChg>
        <pc:picChg chg="mod">
          <ac:chgData name="Gemma Bell" userId="420fa488-43c4-42a9-9344-f22df607cf04" providerId="ADAL" clId="{D205F307-B728-43A9-82A0-900A736B9D15}" dt="2025-09-15T18:50:49.123" v="1736" actId="14100"/>
          <ac:picMkLst>
            <pc:docMk/>
            <pc:sldMk cId="0" sldId="264"/>
            <ac:picMk id="5122" creationId="{BB35FE90-C2A6-4A9B-9569-17BF3B3663AD}"/>
          </ac:picMkLst>
        </pc:picChg>
      </pc:sldChg>
      <pc:sldChg chg="modSp mod">
        <pc:chgData name="Gemma Bell" userId="420fa488-43c4-42a9-9344-f22df607cf04" providerId="ADAL" clId="{D205F307-B728-43A9-82A0-900A736B9D15}" dt="2025-09-15T18:51:37.734" v="1754" actId="115"/>
        <pc:sldMkLst>
          <pc:docMk/>
          <pc:sldMk cId="0" sldId="268"/>
        </pc:sldMkLst>
        <pc:spChg chg="mod">
          <ac:chgData name="Gemma Bell" userId="420fa488-43c4-42a9-9344-f22df607cf04" providerId="ADAL" clId="{D205F307-B728-43A9-82A0-900A736B9D15}" dt="2025-09-15T18:51:19.984" v="1745" actId="1076"/>
          <ac:spMkLst>
            <pc:docMk/>
            <pc:sldMk cId="0" sldId="268"/>
            <ac:spMk id="2" creationId="{D4B7B0A5-CB62-4493-AFDC-D61232CB1028}"/>
          </ac:spMkLst>
        </pc:spChg>
        <pc:spChg chg="mod">
          <ac:chgData name="Gemma Bell" userId="420fa488-43c4-42a9-9344-f22df607cf04" providerId="ADAL" clId="{D205F307-B728-43A9-82A0-900A736B9D15}" dt="2025-09-15T18:51:37.734" v="1754" actId="115"/>
          <ac:spMkLst>
            <pc:docMk/>
            <pc:sldMk cId="0" sldId="268"/>
            <ac:spMk id="17411" creationId="{B2D5D8E6-E99C-4E8B-B142-007F6DE1882E}"/>
          </ac:spMkLst>
        </pc:spChg>
      </pc:sldChg>
      <pc:sldChg chg="addSp delSp modSp mod">
        <pc:chgData name="Gemma Bell" userId="420fa488-43c4-42a9-9344-f22df607cf04" providerId="ADAL" clId="{D205F307-B728-43A9-82A0-900A736B9D15}" dt="2025-09-14T13:03:03.105" v="830" actId="1076"/>
        <pc:sldMkLst>
          <pc:docMk/>
          <pc:sldMk cId="0" sldId="269"/>
        </pc:sldMkLst>
        <pc:spChg chg="add del mod">
          <ac:chgData name="Gemma Bell" userId="420fa488-43c4-42a9-9344-f22df607cf04" providerId="ADAL" clId="{D205F307-B728-43A9-82A0-900A736B9D15}" dt="2025-09-14T13:02:17.764" v="825" actId="478"/>
          <ac:spMkLst>
            <pc:docMk/>
            <pc:sldMk cId="0" sldId="269"/>
            <ac:spMk id="3" creationId="{4C7FA93F-C51D-41FD-BE76-E3A6CF7A2446}"/>
          </ac:spMkLst>
        </pc:spChg>
        <pc:spChg chg="del">
          <ac:chgData name="Gemma Bell" userId="420fa488-43c4-42a9-9344-f22df607cf04" providerId="ADAL" clId="{D205F307-B728-43A9-82A0-900A736B9D15}" dt="2025-09-14T13:02:10.517" v="822" actId="478"/>
          <ac:spMkLst>
            <pc:docMk/>
            <pc:sldMk cId="0" sldId="269"/>
            <ac:spMk id="23555" creationId="{1156D44C-E3D3-44E5-9DC8-64EFA8CD57C9}"/>
          </ac:spMkLst>
        </pc:spChg>
        <pc:picChg chg="add del mod">
          <ac:chgData name="Gemma Bell" userId="420fa488-43c4-42a9-9344-f22df607cf04" providerId="ADAL" clId="{D205F307-B728-43A9-82A0-900A736B9D15}" dt="2025-09-14T13:03:03.105" v="830" actId="1076"/>
          <ac:picMkLst>
            <pc:docMk/>
            <pc:sldMk cId="0" sldId="269"/>
            <ac:picMk id="2050" creationId="{85F29264-F5B9-4F96-BF3F-24C631AA8FA8}"/>
          </ac:picMkLst>
        </pc:picChg>
      </pc:sldChg>
      <pc:sldChg chg="modSp mod">
        <pc:chgData name="Gemma Bell" userId="420fa488-43c4-42a9-9344-f22df607cf04" providerId="ADAL" clId="{D205F307-B728-43A9-82A0-900A736B9D15}" dt="2025-09-15T18:48:24.678" v="1619" actId="14100"/>
        <pc:sldMkLst>
          <pc:docMk/>
          <pc:sldMk cId="0" sldId="274"/>
        </pc:sldMkLst>
        <pc:spChg chg="mod">
          <ac:chgData name="Gemma Bell" userId="420fa488-43c4-42a9-9344-f22df607cf04" providerId="ADAL" clId="{D205F307-B728-43A9-82A0-900A736B9D15}" dt="2025-09-15T18:48:24.678" v="1619" actId="14100"/>
          <ac:spMkLst>
            <pc:docMk/>
            <pc:sldMk cId="0" sldId="274"/>
            <ac:spMk id="16387" creationId="{30DFDFCB-1127-4630-A5EB-EAC54323DAB5}"/>
          </ac:spMkLst>
        </pc:spChg>
        <pc:spChg chg="mod">
          <ac:chgData name="Gemma Bell" userId="420fa488-43c4-42a9-9344-f22df607cf04" providerId="ADAL" clId="{D205F307-B728-43A9-82A0-900A736B9D15}" dt="2025-09-15T18:48:06.811" v="1610" actId="1076"/>
          <ac:spMkLst>
            <pc:docMk/>
            <pc:sldMk cId="0" sldId="274"/>
            <ac:spMk id="18434" creationId="{4A0814C0-A5B0-40DD-9073-DEF609D9180E}"/>
          </ac:spMkLst>
        </pc:spChg>
        <pc:picChg chg="mod">
          <ac:chgData name="Gemma Bell" userId="420fa488-43c4-42a9-9344-f22df607cf04" providerId="ADAL" clId="{D205F307-B728-43A9-82A0-900A736B9D15}" dt="2025-09-15T18:48:15.845" v="1614" actId="14100"/>
          <ac:picMkLst>
            <pc:docMk/>
            <pc:sldMk cId="0" sldId="274"/>
            <ac:picMk id="8194" creationId="{4340111C-DFCF-4143-A380-638414D06389}"/>
          </ac:picMkLst>
        </pc:picChg>
      </pc:sldChg>
      <pc:sldChg chg="modSp mod">
        <pc:chgData name="Gemma Bell" userId="420fa488-43c4-42a9-9344-f22df607cf04" providerId="ADAL" clId="{D205F307-B728-43A9-82A0-900A736B9D15}" dt="2025-09-14T12:52:49.600" v="417" actId="20577"/>
        <pc:sldMkLst>
          <pc:docMk/>
          <pc:sldMk cId="0" sldId="275"/>
        </pc:sldMkLst>
        <pc:spChg chg="mod">
          <ac:chgData name="Gemma Bell" userId="420fa488-43c4-42a9-9344-f22df607cf04" providerId="ADAL" clId="{D205F307-B728-43A9-82A0-900A736B9D15}" dt="2025-09-14T12:52:49.600" v="417" actId="20577"/>
          <ac:spMkLst>
            <pc:docMk/>
            <pc:sldMk cId="0" sldId="275"/>
            <ac:spMk id="11267" creationId="{97AE5376-5566-4D0D-A6DF-FD8495A32DF7}"/>
          </ac:spMkLst>
        </pc:spChg>
      </pc:sldChg>
      <pc:sldChg chg="modSp mod">
        <pc:chgData name="Gemma Bell" userId="420fa488-43c4-42a9-9344-f22df607cf04" providerId="ADAL" clId="{D205F307-B728-43A9-82A0-900A736B9D15}" dt="2025-09-15T18:31:09.596" v="855" actId="27636"/>
        <pc:sldMkLst>
          <pc:docMk/>
          <pc:sldMk cId="0" sldId="277"/>
        </pc:sldMkLst>
        <pc:spChg chg="mod">
          <ac:chgData name="Gemma Bell" userId="420fa488-43c4-42a9-9344-f22df607cf04" providerId="ADAL" clId="{D205F307-B728-43A9-82A0-900A736B9D15}" dt="2025-09-15T18:31:09.596" v="855" actId="27636"/>
          <ac:spMkLst>
            <pc:docMk/>
            <pc:sldMk cId="0" sldId="277"/>
            <ac:spMk id="3" creationId="{FF708AAC-B05E-4EF7-BE65-B3D4684BBCF4}"/>
          </ac:spMkLst>
        </pc:spChg>
      </pc:sldChg>
      <pc:sldChg chg="modSp mod">
        <pc:chgData name="Gemma Bell" userId="420fa488-43c4-42a9-9344-f22df607cf04" providerId="ADAL" clId="{D205F307-B728-43A9-82A0-900A736B9D15}" dt="2025-09-15T18:32:18.179" v="868" actId="1076"/>
        <pc:sldMkLst>
          <pc:docMk/>
          <pc:sldMk cId="0" sldId="279"/>
        </pc:sldMkLst>
        <pc:spChg chg="mod">
          <ac:chgData name="Gemma Bell" userId="420fa488-43c4-42a9-9344-f22df607cf04" providerId="ADAL" clId="{D205F307-B728-43A9-82A0-900A736B9D15}" dt="2025-09-15T18:32:16.255" v="867" actId="14100"/>
          <ac:spMkLst>
            <pc:docMk/>
            <pc:sldMk cId="0" sldId="279"/>
            <ac:spMk id="2" creationId="{1E1DAEB7-D592-4FE3-982E-5F6B6084B599}"/>
          </ac:spMkLst>
        </pc:spChg>
        <pc:picChg chg="mod">
          <ac:chgData name="Gemma Bell" userId="420fa488-43c4-42a9-9344-f22df607cf04" providerId="ADAL" clId="{D205F307-B728-43A9-82A0-900A736B9D15}" dt="2025-09-15T18:32:18.179" v="868" actId="1076"/>
          <ac:picMkLst>
            <pc:docMk/>
            <pc:sldMk cId="0" sldId="279"/>
            <ac:picMk id="11266" creationId="{54ED8C61-7D2A-43E3-A4F2-5A2B2A1B009C}"/>
          </ac:picMkLst>
        </pc:picChg>
      </pc:sldChg>
      <pc:sldChg chg="addSp delSp modSp mod">
        <pc:chgData name="Gemma Bell" userId="420fa488-43c4-42a9-9344-f22df607cf04" providerId="ADAL" clId="{D205F307-B728-43A9-82A0-900A736B9D15}" dt="2025-09-14T12:41:24.914" v="151" actId="14100"/>
        <pc:sldMkLst>
          <pc:docMk/>
          <pc:sldMk cId="1091605098" sldId="282"/>
        </pc:sldMkLst>
        <pc:spChg chg="add del mod">
          <ac:chgData name="Gemma Bell" userId="420fa488-43c4-42a9-9344-f22df607cf04" providerId="ADAL" clId="{D205F307-B728-43A9-82A0-900A736B9D15}" dt="2025-09-14T12:41:17.030" v="147" actId="478"/>
          <ac:spMkLst>
            <pc:docMk/>
            <pc:sldMk cId="1091605098" sldId="282"/>
            <ac:spMk id="3" creationId="{E1ACCDAC-2EA5-4B5C-997F-C307B76AA7C6}"/>
          </ac:spMkLst>
        </pc:spChg>
        <pc:picChg chg="add mod modCrop">
          <ac:chgData name="Gemma Bell" userId="420fa488-43c4-42a9-9344-f22df607cf04" providerId="ADAL" clId="{D205F307-B728-43A9-82A0-900A736B9D15}" dt="2025-09-14T12:41:19.283" v="148" actId="1076"/>
          <ac:picMkLst>
            <pc:docMk/>
            <pc:sldMk cId="1091605098" sldId="282"/>
            <ac:picMk id="2" creationId="{457CF3EA-CFEE-4FEF-82EB-57D9F04B6936}"/>
          </ac:picMkLst>
        </pc:picChg>
        <pc:picChg chg="add mod">
          <ac:chgData name="Gemma Bell" userId="420fa488-43c4-42a9-9344-f22df607cf04" providerId="ADAL" clId="{D205F307-B728-43A9-82A0-900A736B9D15}" dt="2025-09-14T12:41:24.914" v="151" actId="14100"/>
          <ac:picMkLst>
            <pc:docMk/>
            <pc:sldMk cId="1091605098" sldId="282"/>
            <ac:picMk id="4" creationId="{8A11C4B1-BBDE-44B8-9E3D-F8BF64DC7A17}"/>
          </ac:picMkLst>
        </pc:picChg>
        <pc:picChg chg="del">
          <ac:chgData name="Gemma Bell" userId="420fa488-43c4-42a9-9344-f22df607cf04" providerId="ADAL" clId="{D205F307-B728-43A9-82A0-900A736B9D15}" dt="2025-09-14T12:38:09.110" v="93" actId="478"/>
          <ac:picMkLst>
            <pc:docMk/>
            <pc:sldMk cId="1091605098" sldId="282"/>
            <ac:picMk id="5" creationId="{E178FD9F-275B-0E60-A6BE-AC7A264F4769}"/>
          </ac:picMkLst>
        </pc:picChg>
      </pc:sldChg>
      <pc:sldChg chg="del setBg">
        <pc:chgData name="Gemma Bell" userId="420fa488-43c4-42a9-9344-f22df607cf04" providerId="ADAL" clId="{D205F307-B728-43A9-82A0-900A736B9D15}" dt="2025-09-16T12:34:15.505" v="1790" actId="47"/>
        <pc:sldMkLst>
          <pc:docMk/>
          <pc:sldMk cId="0" sldId="287"/>
        </pc:sldMkLst>
      </pc:sldChg>
      <pc:sldChg chg="modSp del setBg">
        <pc:chgData name="Gemma Bell" userId="420fa488-43c4-42a9-9344-f22df607cf04" providerId="ADAL" clId="{D205F307-B728-43A9-82A0-900A736B9D15}" dt="2025-09-16T12:34:17.054" v="1791" actId="47"/>
        <pc:sldMkLst>
          <pc:docMk/>
          <pc:sldMk cId="0" sldId="288"/>
        </pc:sldMkLst>
        <pc:spChg chg="mod">
          <ac:chgData name="Gemma Bell" userId="420fa488-43c4-42a9-9344-f22df607cf04" providerId="ADAL" clId="{D205F307-B728-43A9-82A0-900A736B9D15}" dt="2025-09-14T13:00:17.184" v="768" actId="207"/>
          <ac:spMkLst>
            <pc:docMk/>
            <pc:sldMk cId="0" sldId="288"/>
            <ac:spMk id="2" creationId="{DFA32EB2-CDD3-4099-9156-148F7D5E5CE2}"/>
          </ac:spMkLst>
        </pc:spChg>
      </pc:sldChg>
      <pc:sldChg chg="addSp delSp modSp add del mod setBg">
        <pc:chgData name="Gemma Bell" userId="420fa488-43c4-42a9-9344-f22df607cf04" providerId="ADAL" clId="{D205F307-B728-43A9-82A0-900A736B9D15}" dt="2025-09-15T18:50:07.256" v="1690" actId="26606"/>
        <pc:sldMkLst>
          <pc:docMk/>
          <pc:sldMk cId="3226766041" sldId="309"/>
        </pc:sldMkLst>
        <pc:spChg chg="mod ord">
          <ac:chgData name="Gemma Bell" userId="420fa488-43c4-42a9-9344-f22df607cf04" providerId="ADAL" clId="{D205F307-B728-43A9-82A0-900A736B9D15}" dt="2025-09-15T18:50:07.256" v="1690" actId="26606"/>
          <ac:spMkLst>
            <pc:docMk/>
            <pc:sldMk cId="3226766041" sldId="309"/>
            <ac:spMk id="12321" creationId="{3990B1A7-6866-473B-B4F7-DA97FC82009C}"/>
          </ac:spMkLst>
        </pc:spChg>
        <pc:spChg chg="add del">
          <ac:chgData name="Gemma Bell" userId="420fa488-43c4-42a9-9344-f22df607cf04" providerId="ADAL" clId="{D205F307-B728-43A9-82A0-900A736B9D15}" dt="2025-09-15T18:50:07.256" v="1690" actId="26606"/>
          <ac:spMkLst>
            <pc:docMk/>
            <pc:sldMk cId="3226766041" sldId="309"/>
            <ac:spMk id="12326" creationId="{04812C46-200A-4DEB-A05E-3ED6C68C2387}"/>
          </ac:spMkLst>
        </pc:spChg>
        <pc:spChg chg="add del">
          <ac:chgData name="Gemma Bell" userId="420fa488-43c4-42a9-9344-f22df607cf04" providerId="ADAL" clId="{D205F307-B728-43A9-82A0-900A736B9D15}" dt="2025-09-15T18:50:07.256" v="1690" actId="26606"/>
          <ac:spMkLst>
            <pc:docMk/>
            <pc:sldMk cId="3226766041" sldId="309"/>
            <ac:spMk id="12328" creationId="{D1EA859B-E555-4109-94F3-6700E046E008}"/>
          </ac:spMkLst>
        </pc:spChg>
        <pc:picChg chg="mod">
          <ac:chgData name="Gemma Bell" userId="420fa488-43c4-42a9-9344-f22df607cf04" providerId="ADAL" clId="{D205F307-B728-43A9-82A0-900A736B9D15}" dt="2025-09-15T18:50:07.256" v="1690" actId="26606"/>
          <ac:picMkLst>
            <pc:docMk/>
            <pc:sldMk cId="3226766041" sldId="309"/>
            <ac:picMk id="3" creationId="{87729C6A-3FF5-CE92-BD70-801C251E212E}"/>
          </ac:picMkLst>
        </pc:picChg>
        <pc:picChg chg="del mod">
          <ac:chgData name="Gemma Bell" userId="420fa488-43c4-42a9-9344-f22df607cf04" providerId="ADAL" clId="{D205F307-B728-43A9-82A0-900A736B9D15}" dt="2025-09-15T18:39:17.070" v="1330" actId="478"/>
          <ac:picMkLst>
            <pc:docMk/>
            <pc:sldMk cId="3226766041" sldId="309"/>
            <ac:picMk id="6146" creationId="{444028BC-3AF5-4161-AF8C-3A7CCB17AD7A}"/>
          </ac:picMkLst>
        </pc:picChg>
      </pc:sldChg>
      <pc:sldChg chg="modSp del mod">
        <pc:chgData name="Gemma Bell" userId="420fa488-43c4-42a9-9344-f22df607cf04" providerId="ADAL" clId="{D205F307-B728-43A9-82A0-900A736B9D15}" dt="2025-09-15T18:35:35.081" v="955" actId="47"/>
        <pc:sldMkLst>
          <pc:docMk/>
          <pc:sldMk cId="3638895360" sldId="310"/>
        </pc:sldMkLst>
        <pc:spChg chg="mod">
          <ac:chgData name="Gemma Bell" userId="420fa488-43c4-42a9-9344-f22df607cf04" providerId="ADAL" clId="{D205F307-B728-43A9-82A0-900A736B9D15}" dt="2025-09-14T12:59:54.135" v="765" actId="20577"/>
          <ac:spMkLst>
            <pc:docMk/>
            <pc:sldMk cId="3638895360" sldId="310"/>
            <ac:spMk id="3" creationId="{0AF68F41-8F4C-6E33-55E7-3C4E768792D2}"/>
          </ac:spMkLst>
        </pc:spChg>
      </pc:sldChg>
      <pc:sldChg chg="modSp mod setBg">
        <pc:chgData name="Gemma Bell" userId="420fa488-43c4-42a9-9344-f22df607cf04" providerId="ADAL" clId="{D205F307-B728-43A9-82A0-900A736B9D15}" dt="2025-09-15T18:48:55.820" v="1637" actId="1076"/>
        <pc:sldMkLst>
          <pc:docMk/>
          <pc:sldMk cId="3606552306" sldId="464"/>
        </pc:sldMkLst>
        <pc:spChg chg="mod">
          <ac:chgData name="Gemma Bell" userId="420fa488-43c4-42a9-9344-f22df607cf04" providerId="ADAL" clId="{D205F307-B728-43A9-82A0-900A736B9D15}" dt="2025-09-15T18:48:39.179" v="1621" actId="1076"/>
          <ac:spMkLst>
            <pc:docMk/>
            <pc:sldMk cId="3606552306" sldId="464"/>
            <ac:spMk id="18434" creationId="{4A0814C0-A5B0-40DD-9073-DEF609D9180E}"/>
          </ac:spMkLst>
        </pc:spChg>
        <pc:picChg chg="mod">
          <ac:chgData name="Gemma Bell" userId="420fa488-43c4-42a9-9344-f22df607cf04" providerId="ADAL" clId="{D205F307-B728-43A9-82A0-900A736B9D15}" dt="2025-09-15T18:48:55.820" v="1637" actId="1076"/>
          <ac:picMkLst>
            <pc:docMk/>
            <pc:sldMk cId="3606552306" sldId="464"/>
            <ac:picMk id="2" creationId="{B4E7B1A2-B75D-4104-95FB-59BA6BCCCBD1}"/>
          </ac:picMkLst>
        </pc:picChg>
      </pc:sldChg>
      <pc:sldChg chg="setBg">
        <pc:chgData name="Gemma Bell" userId="420fa488-43c4-42a9-9344-f22df607cf04" providerId="ADAL" clId="{D205F307-B728-43A9-82A0-900A736B9D15}" dt="2025-09-14T12:52:25.855" v="414"/>
        <pc:sldMkLst>
          <pc:docMk/>
          <pc:sldMk cId="2394190839" sldId="465"/>
        </pc:sldMkLst>
      </pc:sldChg>
      <pc:sldChg chg="addSp modSp new mod">
        <pc:chgData name="Gemma Bell" userId="420fa488-43c4-42a9-9344-f22df607cf04" providerId="ADAL" clId="{D205F307-B728-43A9-82A0-900A736B9D15}" dt="2025-09-14T12:44:22.176" v="190" actId="1076"/>
        <pc:sldMkLst>
          <pc:docMk/>
          <pc:sldMk cId="2017649260" sldId="466"/>
        </pc:sldMkLst>
        <pc:spChg chg="add mod">
          <ac:chgData name="Gemma Bell" userId="420fa488-43c4-42a9-9344-f22df607cf04" providerId="ADAL" clId="{D205F307-B728-43A9-82A0-900A736B9D15}" dt="2025-09-14T12:44:19.613" v="189" actId="1076"/>
          <ac:spMkLst>
            <pc:docMk/>
            <pc:sldMk cId="2017649260" sldId="466"/>
            <ac:spMk id="4" creationId="{4574ACC5-34CF-42E2-A801-C0E53CB85029}"/>
          </ac:spMkLst>
        </pc:spChg>
        <pc:spChg chg="add mod">
          <ac:chgData name="Gemma Bell" userId="420fa488-43c4-42a9-9344-f22df607cf04" providerId="ADAL" clId="{D205F307-B728-43A9-82A0-900A736B9D15}" dt="2025-09-14T12:44:12.048" v="187" actId="1076"/>
          <ac:spMkLst>
            <pc:docMk/>
            <pc:sldMk cId="2017649260" sldId="466"/>
            <ac:spMk id="5" creationId="{95A627E9-71E3-446C-9C20-721AE6B5CE4A}"/>
          </ac:spMkLst>
        </pc:spChg>
        <pc:picChg chg="add mod">
          <ac:chgData name="Gemma Bell" userId="420fa488-43c4-42a9-9344-f22df607cf04" providerId="ADAL" clId="{D205F307-B728-43A9-82A0-900A736B9D15}" dt="2025-09-14T12:44:14.288" v="188" actId="1076"/>
          <ac:picMkLst>
            <pc:docMk/>
            <pc:sldMk cId="2017649260" sldId="466"/>
            <ac:picMk id="2" creationId="{B474DDB1-2CA7-42BE-8A68-22C42E6B3AEA}"/>
          </ac:picMkLst>
        </pc:picChg>
        <pc:picChg chg="add mod">
          <ac:chgData name="Gemma Bell" userId="420fa488-43c4-42a9-9344-f22df607cf04" providerId="ADAL" clId="{D205F307-B728-43A9-82A0-900A736B9D15}" dt="2025-09-14T12:44:22.176" v="190" actId="1076"/>
          <ac:picMkLst>
            <pc:docMk/>
            <pc:sldMk cId="2017649260" sldId="466"/>
            <ac:picMk id="3" creationId="{4337728E-8209-44EC-8E6A-A9EE933B43A0}"/>
          </ac:picMkLst>
        </pc:picChg>
      </pc:sldChg>
      <pc:sldChg chg="addSp delSp modSp new mod ord">
        <pc:chgData name="Gemma Bell" userId="420fa488-43c4-42a9-9344-f22df607cf04" providerId="ADAL" clId="{D205F307-B728-43A9-82A0-900A736B9D15}" dt="2025-09-15T18:47:36.106" v="1607" actId="14100"/>
        <pc:sldMkLst>
          <pc:docMk/>
          <pc:sldMk cId="1186520424" sldId="467"/>
        </pc:sldMkLst>
        <pc:spChg chg="add mod">
          <ac:chgData name="Gemma Bell" userId="420fa488-43c4-42a9-9344-f22df607cf04" providerId="ADAL" clId="{D205F307-B728-43A9-82A0-900A736B9D15}" dt="2025-09-15T18:46:12.300" v="1592" actId="1076"/>
          <ac:spMkLst>
            <pc:docMk/>
            <pc:sldMk cId="1186520424" sldId="467"/>
            <ac:spMk id="3" creationId="{3BB4FA99-ECA3-403A-A458-6EF0068BB992}"/>
          </ac:spMkLst>
        </pc:spChg>
        <pc:spChg chg="add mod">
          <ac:chgData name="Gemma Bell" userId="420fa488-43c4-42a9-9344-f22df607cf04" providerId="ADAL" clId="{D205F307-B728-43A9-82A0-900A736B9D15}" dt="2025-09-15T18:46:35.076" v="1598" actId="255"/>
          <ac:spMkLst>
            <pc:docMk/>
            <pc:sldMk cId="1186520424" sldId="467"/>
            <ac:spMk id="5" creationId="{7B8DDB86-5F27-4D5D-90E4-AE74F454F89F}"/>
          </ac:spMkLst>
        </pc:spChg>
        <pc:picChg chg="add del mod">
          <ac:chgData name="Gemma Bell" userId="420fa488-43c4-42a9-9344-f22df607cf04" providerId="ADAL" clId="{D205F307-B728-43A9-82A0-900A736B9D15}" dt="2025-09-14T12:48:49.414" v="201" actId="478"/>
          <ac:picMkLst>
            <pc:docMk/>
            <pc:sldMk cId="1186520424" sldId="467"/>
            <ac:picMk id="2" creationId="{1AC61ECF-30EB-4108-9DB1-E60873462960}"/>
          </ac:picMkLst>
        </pc:picChg>
        <pc:picChg chg="add del">
          <ac:chgData name="Gemma Bell" userId="420fa488-43c4-42a9-9344-f22df607cf04" providerId="ADAL" clId="{D205F307-B728-43A9-82A0-900A736B9D15}" dt="2025-09-15T18:45:31.068" v="1579"/>
          <ac:picMkLst>
            <pc:docMk/>
            <pc:sldMk cId="1186520424" sldId="467"/>
            <ac:picMk id="2" creationId="{661C4D04-F2A2-45D2-9E56-9C132561E792}"/>
          </ac:picMkLst>
        </pc:picChg>
        <pc:picChg chg="add del mod modCrop">
          <ac:chgData name="Gemma Bell" userId="420fa488-43c4-42a9-9344-f22df607cf04" providerId="ADAL" clId="{D205F307-B728-43A9-82A0-900A736B9D15}" dt="2025-09-15T18:47:21.958" v="1602" actId="478"/>
          <ac:picMkLst>
            <pc:docMk/>
            <pc:sldMk cId="1186520424" sldId="467"/>
            <ac:picMk id="4" creationId="{E7758CFA-79B4-448F-ADC7-DD9FC721B3AB}"/>
          </ac:picMkLst>
        </pc:picChg>
        <pc:picChg chg="add mod">
          <ac:chgData name="Gemma Bell" userId="420fa488-43c4-42a9-9344-f22df607cf04" providerId="ADAL" clId="{D205F307-B728-43A9-82A0-900A736B9D15}" dt="2025-09-15T18:47:36.106" v="1607" actId="14100"/>
          <ac:picMkLst>
            <pc:docMk/>
            <pc:sldMk cId="1186520424" sldId="467"/>
            <ac:picMk id="6" creationId="{0A99719E-D4E0-4581-8DF7-37D28CB4585B}"/>
          </ac:picMkLst>
        </pc:picChg>
      </pc:sldChg>
      <pc:sldChg chg="modSp mod">
        <pc:chgData name="Gemma Bell" userId="420fa488-43c4-42a9-9344-f22df607cf04" providerId="ADAL" clId="{D205F307-B728-43A9-82A0-900A736B9D15}" dt="2025-09-15T18:49:08.762" v="1638" actId="113"/>
        <pc:sldMkLst>
          <pc:docMk/>
          <pc:sldMk cId="866772825" sldId="469"/>
        </pc:sldMkLst>
        <pc:spChg chg="mod">
          <ac:chgData name="Gemma Bell" userId="420fa488-43c4-42a9-9344-f22df607cf04" providerId="ADAL" clId="{D205F307-B728-43A9-82A0-900A736B9D15}" dt="2025-09-15T18:49:08.762" v="1638" actId="113"/>
          <ac:spMkLst>
            <pc:docMk/>
            <pc:sldMk cId="866772825" sldId="469"/>
            <ac:spMk id="16387" creationId="{30DFDFCB-1127-4630-A5EB-EAC54323DAB5}"/>
          </ac:spMkLst>
        </pc:spChg>
        <pc:spChg chg="mod">
          <ac:chgData name="Gemma Bell" userId="420fa488-43c4-42a9-9344-f22df607cf04" providerId="ADAL" clId="{D205F307-B728-43A9-82A0-900A736B9D15}" dt="2025-09-15T18:29:41.769" v="841" actId="1076"/>
          <ac:spMkLst>
            <pc:docMk/>
            <pc:sldMk cId="866772825" sldId="469"/>
            <ac:spMk id="18434" creationId="{4A0814C0-A5B0-40DD-9073-DEF609D9180E}"/>
          </ac:spMkLst>
        </pc:spChg>
        <pc:picChg chg="mod">
          <ac:chgData name="Gemma Bell" userId="420fa488-43c4-42a9-9344-f22df607cf04" providerId="ADAL" clId="{D205F307-B728-43A9-82A0-900A736B9D15}" dt="2025-09-15T18:29:49.091" v="843" actId="14100"/>
          <ac:picMkLst>
            <pc:docMk/>
            <pc:sldMk cId="866772825" sldId="469"/>
            <ac:picMk id="3" creationId="{17EF6145-6F27-4D2A-A64C-55A15FCA4708}"/>
          </ac:picMkLst>
        </pc:picChg>
      </pc:sldChg>
      <pc:sldChg chg="modSp mod">
        <pc:chgData name="Gemma Bell" userId="420fa488-43c4-42a9-9344-f22df607cf04" providerId="ADAL" clId="{D205F307-B728-43A9-82A0-900A736B9D15}" dt="2025-09-15T18:49:45.684" v="1688" actId="27636"/>
        <pc:sldMkLst>
          <pc:docMk/>
          <pc:sldMk cId="1502962253" sldId="470"/>
        </pc:sldMkLst>
        <pc:spChg chg="mod">
          <ac:chgData name="Gemma Bell" userId="420fa488-43c4-42a9-9344-f22df607cf04" providerId="ADAL" clId="{D205F307-B728-43A9-82A0-900A736B9D15}" dt="2025-09-15T18:49:45.684" v="1688" actId="27636"/>
          <ac:spMkLst>
            <pc:docMk/>
            <pc:sldMk cId="1502962253" sldId="470"/>
            <ac:spMk id="16387" creationId="{30DFDFCB-1127-4630-A5EB-EAC54323DAB5}"/>
          </ac:spMkLst>
        </pc:spChg>
        <pc:spChg chg="mod">
          <ac:chgData name="Gemma Bell" userId="420fa488-43c4-42a9-9344-f22df607cf04" providerId="ADAL" clId="{D205F307-B728-43A9-82A0-900A736B9D15}" dt="2025-09-15T18:49:31.979" v="1682" actId="1037"/>
          <ac:spMkLst>
            <pc:docMk/>
            <pc:sldMk cId="1502962253" sldId="470"/>
            <ac:spMk id="18434" creationId="{4A0814C0-A5B0-40DD-9073-DEF609D9180E}"/>
          </ac:spMkLst>
        </pc:spChg>
        <pc:picChg chg="mod">
          <ac:chgData name="Gemma Bell" userId="420fa488-43c4-42a9-9344-f22df607cf04" providerId="ADAL" clId="{D205F307-B728-43A9-82A0-900A736B9D15}" dt="2025-09-15T18:49:41.774" v="1686" actId="14100"/>
          <ac:picMkLst>
            <pc:docMk/>
            <pc:sldMk cId="1502962253" sldId="470"/>
            <ac:picMk id="8194" creationId="{4340111C-DFCF-4143-A380-638414D06389}"/>
          </ac:picMkLst>
        </pc:picChg>
      </pc:sldChg>
      <pc:sldChg chg="modSp add mod">
        <pc:chgData name="Gemma Bell" userId="420fa488-43c4-42a9-9344-f22df607cf04" providerId="ADAL" clId="{D205F307-B728-43A9-82A0-900A736B9D15}" dt="2025-09-15T18:41:42.116" v="1539" actId="14100"/>
        <pc:sldMkLst>
          <pc:docMk/>
          <pc:sldMk cId="4068136474" sldId="471"/>
        </pc:sldMkLst>
        <pc:spChg chg="mod">
          <ac:chgData name="Gemma Bell" userId="420fa488-43c4-42a9-9344-f22df607cf04" providerId="ADAL" clId="{D205F307-B728-43A9-82A0-900A736B9D15}" dt="2025-09-15T18:41:42.116" v="1539" actId="14100"/>
          <ac:spMkLst>
            <pc:docMk/>
            <pc:sldMk cId="4068136474" sldId="471"/>
            <ac:spMk id="3" creationId="{0AF68F41-8F4C-6E33-55E7-3C4E768792D2}"/>
          </ac:spMkLst>
        </pc:spChg>
        <pc:picChg chg="mod">
          <ac:chgData name="Gemma Bell" userId="420fa488-43c4-42a9-9344-f22df607cf04" providerId="ADAL" clId="{D205F307-B728-43A9-82A0-900A736B9D15}" dt="2025-09-15T18:41:34.129" v="1536" actId="1076"/>
          <ac:picMkLst>
            <pc:docMk/>
            <pc:sldMk cId="4068136474" sldId="471"/>
            <ac:picMk id="1026" creationId="{39595B5B-B54A-B026-725E-64CC6025A1A3}"/>
          </ac:picMkLst>
        </pc:picChg>
      </pc:sldChg>
      <pc:sldChg chg="addSp modSp new del mod">
        <pc:chgData name="Gemma Bell" userId="420fa488-43c4-42a9-9344-f22df607cf04" providerId="ADAL" clId="{D205F307-B728-43A9-82A0-900A736B9D15}" dt="2025-09-15T18:47:41.665" v="1608" actId="47"/>
        <pc:sldMkLst>
          <pc:docMk/>
          <pc:sldMk cId="2050377355" sldId="472"/>
        </pc:sldMkLst>
        <pc:picChg chg="add mod">
          <ac:chgData name="Gemma Bell" userId="420fa488-43c4-42a9-9344-f22df607cf04" providerId="ADAL" clId="{D205F307-B728-43A9-82A0-900A736B9D15}" dt="2025-09-15T18:45:16.773" v="1577" actId="14100"/>
          <ac:picMkLst>
            <pc:docMk/>
            <pc:sldMk cId="2050377355" sldId="472"/>
            <ac:picMk id="2" creationId="{7CB4A8C1-ED53-48DE-9A43-A1D1E43AEA6C}"/>
          </ac:picMkLst>
        </pc:picChg>
      </pc:sldChg>
      <pc:sldChg chg="add del">
        <pc:chgData name="Gemma Bell" userId="420fa488-43c4-42a9-9344-f22df607cf04" providerId="ADAL" clId="{D205F307-B728-43A9-82A0-900A736B9D15}" dt="2025-09-17T13:41:42.099" v="1802" actId="47"/>
        <pc:sldMkLst>
          <pc:docMk/>
          <pc:sldMk cId="3140038311" sldId="472"/>
        </pc:sldMkLst>
      </pc:sldChg>
      <pc:sldChg chg="add">
        <pc:chgData name="Gemma Bell" userId="420fa488-43c4-42a9-9344-f22df607cf04" providerId="ADAL" clId="{D205F307-B728-43A9-82A0-900A736B9D15}" dt="2025-09-16T12:34:04.387" v="1788"/>
        <pc:sldMkLst>
          <pc:docMk/>
          <pc:sldMk cId="617842484" sldId="473"/>
        </pc:sldMkLst>
      </pc:sldChg>
      <pc:sldChg chg="modSp add mod">
        <pc:chgData name="Gemma Bell" userId="420fa488-43c4-42a9-9344-f22df607cf04" providerId="ADAL" clId="{D205F307-B728-43A9-82A0-900A736B9D15}" dt="2025-09-16T12:34:04.467" v="1789" actId="27636"/>
        <pc:sldMkLst>
          <pc:docMk/>
          <pc:sldMk cId="3856304201" sldId="474"/>
        </pc:sldMkLst>
        <pc:spChg chg="mod">
          <ac:chgData name="Gemma Bell" userId="420fa488-43c4-42a9-9344-f22df607cf04" providerId="ADAL" clId="{D205F307-B728-43A9-82A0-900A736B9D15}" dt="2025-09-16T12:34:04.467" v="1789" actId="27636"/>
          <ac:spMkLst>
            <pc:docMk/>
            <pc:sldMk cId="3856304201" sldId="474"/>
            <ac:spMk id="17411" creationId="{B2D5D8E6-E99C-4E8B-B142-007F6DE1882E}"/>
          </ac:spMkLst>
        </pc:spChg>
      </pc:sldChg>
    </pc:docChg>
  </pc:docChgLst>
  <pc:docChgLst>
    <pc:chgData name="Simon Jones" userId="a600daf0-be66-4256-b9b1-5cc09b27ef8a" providerId="ADAL" clId="{8356F205-F4B7-4C56-B0AE-8F9D130C56FA}"/>
    <pc:docChg chg="custSel delSld modSld">
      <pc:chgData name="Simon Jones" userId="a600daf0-be66-4256-b9b1-5cc09b27ef8a" providerId="ADAL" clId="{8356F205-F4B7-4C56-B0AE-8F9D130C56FA}" dt="2025-09-15T13:09:16.985" v="614" actId="47"/>
      <pc:docMkLst>
        <pc:docMk/>
      </pc:docMkLst>
      <pc:sldChg chg="modSp mod">
        <pc:chgData name="Simon Jones" userId="a600daf0-be66-4256-b9b1-5cc09b27ef8a" providerId="ADAL" clId="{8356F205-F4B7-4C56-B0AE-8F9D130C56FA}" dt="2025-09-15T13:00:31.028" v="35" actId="20577"/>
        <pc:sldMkLst>
          <pc:docMk/>
          <pc:sldMk cId="3606552306" sldId="464"/>
        </pc:sldMkLst>
        <pc:spChg chg="mod">
          <ac:chgData name="Simon Jones" userId="a600daf0-be66-4256-b9b1-5cc09b27ef8a" providerId="ADAL" clId="{8356F205-F4B7-4C56-B0AE-8F9D130C56FA}" dt="2025-09-15T13:00:31.028" v="35" actId="20577"/>
          <ac:spMkLst>
            <pc:docMk/>
            <pc:sldMk cId="3606552306" sldId="464"/>
            <ac:spMk id="16387" creationId="{30DFDFCB-1127-4630-A5EB-EAC54323DAB5}"/>
          </ac:spMkLst>
        </pc:spChg>
      </pc:sldChg>
      <pc:sldChg chg="del">
        <pc:chgData name="Simon Jones" userId="a600daf0-be66-4256-b9b1-5cc09b27ef8a" providerId="ADAL" clId="{8356F205-F4B7-4C56-B0AE-8F9D130C56FA}" dt="2025-09-15T13:09:16.985" v="614" actId="47"/>
        <pc:sldMkLst>
          <pc:docMk/>
          <pc:sldMk cId="4154377754" sldId="468"/>
        </pc:sldMkLst>
      </pc:sldChg>
      <pc:sldChg chg="modSp mod">
        <pc:chgData name="Simon Jones" userId="a600daf0-be66-4256-b9b1-5cc09b27ef8a" providerId="ADAL" clId="{8356F205-F4B7-4C56-B0AE-8F9D130C56FA}" dt="2025-09-15T13:09:04.894" v="613" actId="20577"/>
        <pc:sldMkLst>
          <pc:docMk/>
          <pc:sldMk cId="1502962253" sldId="470"/>
        </pc:sldMkLst>
        <pc:spChg chg="mod">
          <ac:chgData name="Simon Jones" userId="a600daf0-be66-4256-b9b1-5cc09b27ef8a" providerId="ADAL" clId="{8356F205-F4B7-4C56-B0AE-8F9D130C56FA}" dt="2025-09-15T13:09:04.894" v="613" actId="20577"/>
          <ac:spMkLst>
            <pc:docMk/>
            <pc:sldMk cId="1502962253" sldId="470"/>
            <ac:spMk id="16387" creationId="{30DFDFCB-1127-4630-A5EB-EAC54323DAB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2E748-0585-4EB6-94B0-9CE9F262975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52AA1F4-CED5-4ADF-9A0F-275BF1A4FE87}">
      <dgm:prSet/>
      <dgm:spPr/>
      <dgm:t>
        <a:bodyPr/>
        <a:lstStyle/>
        <a:p>
          <a:r>
            <a:rPr lang="en-GB">
              <a:latin typeface="Letter-join Plus 36" panose="02000505000000020003" pitchFamily="50" charset="0"/>
            </a:rPr>
            <a:t>Mrs Bell</a:t>
          </a:r>
          <a:endParaRPr lang="en-US">
            <a:latin typeface="Letter-join Plus 36" panose="02000505000000020003" pitchFamily="50" charset="0"/>
          </a:endParaRPr>
        </a:p>
      </dgm:t>
    </dgm:pt>
    <dgm:pt modelId="{04151EC4-7E3B-4527-AB66-87FEBDDD485B}" type="parTrans" cxnId="{7096A0A2-9A39-44EC-850A-4900CB9662D2}">
      <dgm:prSet/>
      <dgm:spPr/>
      <dgm:t>
        <a:bodyPr/>
        <a:lstStyle/>
        <a:p>
          <a:endParaRPr lang="en-US"/>
        </a:p>
      </dgm:t>
    </dgm:pt>
    <dgm:pt modelId="{FBCA11EC-9612-4BB6-9F05-569D97F3F96F}" type="sibTrans" cxnId="{7096A0A2-9A39-44EC-850A-4900CB9662D2}">
      <dgm:prSet/>
      <dgm:spPr/>
      <dgm:t>
        <a:bodyPr/>
        <a:lstStyle/>
        <a:p>
          <a:endParaRPr lang="en-US"/>
        </a:p>
      </dgm:t>
    </dgm:pt>
    <dgm:pt modelId="{77004A9A-C38A-40DA-B4E8-CE77999064CF}">
      <dgm:prSet/>
      <dgm:spPr/>
      <dgm:t>
        <a:bodyPr/>
        <a:lstStyle/>
        <a:p>
          <a:r>
            <a:rPr lang="en-GB">
              <a:latin typeface="Letter-join Plus 36" panose="02000505000000020003" pitchFamily="50" charset="0"/>
            </a:rPr>
            <a:t>Miss </a:t>
          </a:r>
          <a:r>
            <a:rPr lang="en-GB" err="1">
              <a:latin typeface="Letter-join Plus 36" panose="02000505000000020003" pitchFamily="50" charset="0"/>
            </a:rPr>
            <a:t>Lowson</a:t>
          </a:r>
          <a:endParaRPr lang="en-US">
            <a:latin typeface="Letter-join Plus 36" panose="02000505000000020003" pitchFamily="50" charset="0"/>
          </a:endParaRPr>
        </a:p>
      </dgm:t>
    </dgm:pt>
    <dgm:pt modelId="{D79B6520-057E-401D-9B51-FC7CA6417704}" type="parTrans" cxnId="{BF0B8F29-DBBF-4D32-A690-5D4789AC8FA7}">
      <dgm:prSet/>
      <dgm:spPr/>
      <dgm:t>
        <a:bodyPr/>
        <a:lstStyle/>
        <a:p>
          <a:endParaRPr lang="en-US"/>
        </a:p>
      </dgm:t>
    </dgm:pt>
    <dgm:pt modelId="{66DB1A46-10ED-4229-9EA2-7149FBB89967}" type="sibTrans" cxnId="{BF0B8F29-DBBF-4D32-A690-5D4789AC8FA7}">
      <dgm:prSet/>
      <dgm:spPr/>
      <dgm:t>
        <a:bodyPr/>
        <a:lstStyle/>
        <a:p>
          <a:endParaRPr lang="en-US"/>
        </a:p>
      </dgm:t>
    </dgm:pt>
    <dgm:pt modelId="{07719C90-0192-4B23-ABF4-5DC3210152C2}">
      <dgm:prSet/>
      <dgm:spPr/>
      <dgm:t>
        <a:bodyPr/>
        <a:lstStyle/>
        <a:p>
          <a:r>
            <a:rPr lang="en-GB">
              <a:latin typeface="Letter-join Plus 36" panose="02000505000000020003" pitchFamily="50" charset="0"/>
            </a:rPr>
            <a:t>Mrs Robinson/Mrs Calleja</a:t>
          </a:r>
          <a:endParaRPr lang="en-US">
            <a:latin typeface="Letter-join Plus 36" panose="02000505000000020003" pitchFamily="50" charset="0"/>
          </a:endParaRPr>
        </a:p>
      </dgm:t>
    </dgm:pt>
    <dgm:pt modelId="{D80540CD-DCDE-42DC-9BEF-4536D766B2E1}" type="sibTrans" cxnId="{23AC4E04-1430-4629-A7F8-EB70D6932D6C}">
      <dgm:prSet/>
      <dgm:spPr/>
      <dgm:t>
        <a:bodyPr/>
        <a:lstStyle/>
        <a:p>
          <a:endParaRPr lang="en-US"/>
        </a:p>
      </dgm:t>
    </dgm:pt>
    <dgm:pt modelId="{B13DA761-6E6E-49FF-B11D-E96E7DC093C8}" type="parTrans" cxnId="{23AC4E04-1430-4629-A7F8-EB70D6932D6C}">
      <dgm:prSet/>
      <dgm:spPr/>
      <dgm:t>
        <a:bodyPr/>
        <a:lstStyle/>
        <a:p>
          <a:endParaRPr lang="en-US"/>
        </a:p>
      </dgm:t>
    </dgm:pt>
    <dgm:pt modelId="{E51BA429-41B5-44F7-8F71-9B4EBB8541D9}" type="pres">
      <dgm:prSet presAssocID="{5FF2E748-0585-4EB6-94B0-9CE9F2629755}" presName="linear" presStyleCnt="0">
        <dgm:presLayoutVars>
          <dgm:animLvl val="lvl"/>
          <dgm:resizeHandles val="exact"/>
        </dgm:presLayoutVars>
      </dgm:prSet>
      <dgm:spPr/>
    </dgm:pt>
    <dgm:pt modelId="{903717EB-4D91-45BF-95C1-5CAEB1FB09BA}" type="pres">
      <dgm:prSet presAssocID="{152AA1F4-CED5-4ADF-9A0F-275BF1A4FE87}" presName="parentText" presStyleLbl="node1" presStyleIdx="0" presStyleCnt="3">
        <dgm:presLayoutVars>
          <dgm:chMax val="0"/>
          <dgm:bulletEnabled val="1"/>
        </dgm:presLayoutVars>
      </dgm:prSet>
      <dgm:spPr/>
    </dgm:pt>
    <dgm:pt modelId="{C1100248-F1F5-4DB6-A3C8-F7E8F5AC5039}" type="pres">
      <dgm:prSet presAssocID="{FBCA11EC-9612-4BB6-9F05-569D97F3F96F}" presName="spacer" presStyleCnt="0"/>
      <dgm:spPr/>
    </dgm:pt>
    <dgm:pt modelId="{1228B3A2-61C5-4763-A5ED-CF32C52537E1}" type="pres">
      <dgm:prSet presAssocID="{77004A9A-C38A-40DA-B4E8-CE77999064CF}" presName="parentText" presStyleLbl="node1" presStyleIdx="1" presStyleCnt="3" custLinFactNeighborX="134" custLinFactNeighborY="21314">
        <dgm:presLayoutVars>
          <dgm:chMax val="0"/>
          <dgm:bulletEnabled val="1"/>
        </dgm:presLayoutVars>
      </dgm:prSet>
      <dgm:spPr/>
    </dgm:pt>
    <dgm:pt modelId="{14288899-2AD0-4C77-88FC-448CBCAB6364}" type="pres">
      <dgm:prSet presAssocID="{66DB1A46-10ED-4229-9EA2-7149FBB89967}" presName="spacer" presStyleCnt="0"/>
      <dgm:spPr/>
    </dgm:pt>
    <dgm:pt modelId="{FDB2D2B8-4DBF-42A0-9579-715D6420BAA2}" type="pres">
      <dgm:prSet presAssocID="{07719C90-0192-4B23-ABF4-5DC3210152C2}" presName="parentText" presStyleLbl="node1" presStyleIdx="2" presStyleCnt="3">
        <dgm:presLayoutVars>
          <dgm:chMax val="0"/>
          <dgm:bulletEnabled val="1"/>
        </dgm:presLayoutVars>
      </dgm:prSet>
      <dgm:spPr/>
    </dgm:pt>
  </dgm:ptLst>
  <dgm:cxnLst>
    <dgm:cxn modelId="{23AC4E04-1430-4629-A7F8-EB70D6932D6C}" srcId="{5FF2E748-0585-4EB6-94B0-9CE9F2629755}" destId="{07719C90-0192-4B23-ABF4-5DC3210152C2}" srcOrd="2" destOrd="0" parTransId="{B13DA761-6E6E-49FF-B11D-E96E7DC093C8}" sibTransId="{D80540CD-DCDE-42DC-9BEF-4536D766B2E1}"/>
    <dgm:cxn modelId="{BF0B8F29-DBBF-4D32-A690-5D4789AC8FA7}" srcId="{5FF2E748-0585-4EB6-94B0-9CE9F2629755}" destId="{77004A9A-C38A-40DA-B4E8-CE77999064CF}" srcOrd="1" destOrd="0" parTransId="{D79B6520-057E-401D-9B51-FC7CA6417704}" sibTransId="{66DB1A46-10ED-4229-9EA2-7149FBB89967}"/>
    <dgm:cxn modelId="{5A9B902D-1976-43D2-AEE9-6AAFBF7EC0F1}" type="presOf" srcId="{152AA1F4-CED5-4ADF-9A0F-275BF1A4FE87}" destId="{903717EB-4D91-45BF-95C1-5CAEB1FB09BA}" srcOrd="0" destOrd="0" presId="urn:microsoft.com/office/officeart/2005/8/layout/vList2"/>
    <dgm:cxn modelId="{E7D26B38-CCF6-4727-8122-C311291959EA}" type="presOf" srcId="{07719C90-0192-4B23-ABF4-5DC3210152C2}" destId="{FDB2D2B8-4DBF-42A0-9579-715D6420BAA2}" srcOrd="0" destOrd="0" presId="urn:microsoft.com/office/officeart/2005/8/layout/vList2"/>
    <dgm:cxn modelId="{6954649F-2731-4A91-A575-D7372399510E}" type="presOf" srcId="{5FF2E748-0585-4EB6-94B0-9CE9F2629755}" destId="{E51BA429-41B5-44F7-8F71-9B4EBB8541D9}" srcOrd="0" destOrd="0" presId="urn:microsoft.com/office/officeart/2005/8/layout/vList2"/>
    <dgm:cxn modelId="{7096A0A2-9A39-44EC-850A-4900CB9662D2}" srcId="{5FF2E748-0585-4EB6-94B0-9CE9F2629755}" destId="{152AA1F4-CED5-4ADF-9A0F-275BF1A4FE87}" srcOrd="0" destOrd="0" parTransId="{04151EC4-7E3B-4527-AB66-87FEBDDD485B}" sibTransId="{FBCA11EC-9612-4BB6-9F05-569D97F3F96F}"/>
    <dgm:cxn modelId="{BEEDEDA6-8626-4406-95CF-67263AB6E6D7}" type="presOf" srcId="{77004A9A-C38A-40DA-B4E8-CE77999064CF}" destId="{1228B3A2-61C5-4763-A5ED-CF32C52537E1}" srcOrd="0" destOrd="0" presId="urn:microsoft.com/office/officeart/2005/8/layout/vList2"/>
    <dgm:cxn modelId="{49182BDB-6E8F-4590-9063-CF849BE78CBE}" type="presParOf" srcId="{E51BA429-41B5-44F7-8F71-9B4EBB8541D9}" destId="{903717EB-4D91-45BF-95C1-5CAEB1FB09BA}" srcOrd="0" destOrd="0" presId="urn:microsoft.com/office/officeart/2005/8/layout/vList2"/>
    <dgm:cxn modelId="{47B5D2C5-40E4-441B-9A3B-DFA980E19445}" type="presParOf" srcId="{E51BA429-41B5-44F7-8F71-9B4EBB8541D9}" destId="{C1100248-F1F5-4DB6-A3C8-F7E8F5AC5039}" srcOrd="1" destOrd="0" presId="urn:microsoft.com/office/officeart/2005/8/layout/vList2"/>
    <dgm:cxn modelId="{B2C113FA-58C0-4925-BFC0-0ADEFA88E1B3}" type="presParOf" srcId="{E51BA429-41B5-44F7-8F71-9B4EBB8541D9}" destId="{1228B3A2-61C5-4763-A5ED-CF32C52537E1}" srcOrd="2" destOrd="0" presId="urn:microsoft.com/office/officeart/2005/8/layout/vList2"/>
    <dgm:cxn modelId="{4FC933F6-F0E4-428D-9B37-97B8FB1E3EDD}" type="presParOf" srcId="{E51BA429-41B5-44F7-8F71-9B4EBB8541D9}" destId="{14288899-2AD0-4C77-88FC-448CBCAB6364}" srcOrd="3" destOrd="0" presId="urn:microsoft.com/office/officeart/2005/8/layout/vList2"/>
    <dgm:cxn modelId="{233CEC30-19C7-4632-875A-5C97369EAB78}" type="presParOf" srcId="{E51BA429-41B5-44F7-8F71-9B4EBB8541D9}" destId="{FDB2D2B8-4DBF-42A0-9579-715D6420BAA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717EB-4D91-45BF-95C1-5CAEB1FB09BA}">
      <dsp:nvSpPr>
        <dsp:cNvPr id="0" name=""/>
        <dsp:cNvSpPr/>
      </dsp:nvSpPr>
      <dsp:spPr>
        <a:xfrm>
          <a:off x="0" y="10541"/>
          <a:ext cx="6263640" cy="202673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latin typeface="Letter-join Plus 36" panose="02000505000000020003" pitchFamily="50" charset="0"/>
            </a:rPr>
            <a:t>Mrs Bell</a:t>
          </a:r>
          <a:endParaRPr lang="en-US" sz="5200" kern="1200">
            <a:latin typeface="Letter-join Plus 36" panose="02000505000000020003" pitchFamily="50" charset="0"/>
          </a:endParaRPr>
        </a:p>
      </dsp:txBody>
      <dsp:txXfrm>
        <a:off x="98937" y="109478"/>
        <a:ext cx="6065766" cy="1828858"/>
      </dsp:txXfrm>
    </dsp:sp>
    <dsp:sp modelId="{1228B3A2-61C5-4763-A5ED-CF32C52537E1}">
      <dsp:nvSpPr>
        <dsp:cNvPr id="0" name=""/>
        <dsp:cNvSpPr/>
      </dsp:nvSpPr>
      <dsp:spPr>
        <a:xfrm>
          <a:off x="0" y="2218953"/>
          <a:ext cx="6263640" cy="2026732"/>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latin typeface="Letter-join Plus 36" panose="02000505000000020003" pitchFamily="50" charset="0"/>
            </a:rPr>
            <a:t>Miss </a:t>
          </a:r>
          <a:r>
            <a:rPr lang="en-GB" sz="5200" kern="1200" err="1">
              <a:latin typeface="Letter-join Plus 36" panose="02000505000000020003" pitchFamily="50" charset="0"/>
            </a:rPr>
            <a:t>Lowson</a:t>
          </a:r>
          <a:endParaRPr lang="en-US" sz="5200" kern="1200">
            <a:latin typeface="Letter-join Plus 36" panose="02000505000000020003" pitchFamily="50" charset="0"/>
          </a:endParaRPr>
        </a:p>
      </dsp:txBody>
      <dsp:txXfrm>
        <a:off x="98937" y="2317890"/>
        <a:ext cx="6065766" cy="1828858"/>
      </dsp:txXfrm>
    </dsp:sp>
    <dsp:sp modelId="{FDB2D2B8-4DBF-42A0-9579-715D6420BAA2}">
      <dsp:nvSpPr>
        <dsp:cNvPr id="0" name=""/>
        <dsp:cNvSpPr/>
      </dsp:nvSpPr>
      <dsp:spPr>
        <a:xfrm>
          <a:off x="0" y="4363526"/>
          <a:ext cx="6263640" cy="2026732"/>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latin typeface="Letter-join Plus 36" panose="02000505000000020003" pitchFamily="50" charset="0"/>
            </a:rPr>
            <a:t>Mrs Robinson/Mrs Calleja</a:t>
          </a:r>
          <a:endParaRPr lang="en-US" sz="5200" kern="1200">
            <a:latin typeface="Letter-join Plus 36" panose="02000505000000020003" pitchFamily="50" charset="0"/>
          </a:endParaRPr>
        </a:p>
      </dsp:txBody>
      <dsp:txXfrm>
        <a:off x="98937" y="4462463"/>
        <a:ext cx="6065766" cy="182885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2A6023-502E-4DBE-81D2-66DA2D56ADE4}"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B4D058-959A-4E2F-9280-B4A584F8591E}" type="slidenum">
              <a:rPr lang="en-GB" smtClean="0"/>
              <a:t>‹#›</a:t>
            </a:fld>
            <a:endParaRPr lang="en-GB"/>
          </a:p>
        </p:txBody>
      </p:sp>
    </p:spTree>
    <p:extLst>
      <p:ext uri="{BB962C8B-B14F-4D97-AF65-F5344CB8AC3E}">
        <p14:creationId xmlns:p14="http://schemas.microsoft.com/office/powerpoint/2010/main" val="1815569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ADD your settings figures to this slide for PA’s and severely PA’s.</a:t>
            </a:r>
          </a:p>
          <a:p>
            <a:r>
              <a:rPr lang="en-US"/>
              <a:t>Discuss what a PA and sever PA is.  Share data for your setting. </a:t>
            </a:r>
          </a:p>
          <a:p>
            <a:r>
              <a:rPr lang="en-US" b="1"/>
              <a:t>Discuss  the settings approach to improving attendance.</a:t>
            </a:r>
          </a:p>
          <a:p>
            <a:r>
              <a:rPr lang="en-US"/>
              <a:t>Explain this is a national, local and setting focus as the links to being absent from education and then being at risk of other safeguarding issues is evident in data and research e.g. exploitation.</a:t>
            </a:r>
          </a:p>
          <a:p>
            <a:endParaRPr lang="en-US"/>
          </a:p>
          <a:p>
            <a:endParaRPr lang="en-US"/>
          </a:p>
          <a:p>
            <a:endParaRPr lang="en-GB"/>
          </a:p>
        </p:txBody>
      </p:sp>
      <p:sp>
        <p:nvSpPr>
          <p:cNvPr id="4" name="Footer Placeholder 3"/>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Halton Borough Council - Whole Staff Training - Refresher &amp; Updates - 2021/2022</a:t>
            </a: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FB162B2-A1EF-4394-B980-4EA52A2CB1D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8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A9A9-F6ED-4DEA-AD60-AEEE977C44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776E9-E4DE-4270-81F5-27EB4339B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8DF1B-9639-4B8D-8EEE-1BD94F479292}"/>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010BD9DF-1D22-4DFF-899E-C6C3936AAE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1DAB4-7089-4324-86A3-D8ACE2ACF8C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151185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C3E7-2165-44A1-B262-5C42026D86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7652C-6241-4AFF-A25B-ADEB554F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9E363-9531-4738-9341-EED2F76C514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E58F156D-D856-4D1B-8950-8939A6028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605AB-DF11-45DF-809C-42A4FBDE3D3B}"/>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547840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9010-3143-42B6-9733-4AEF882642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F13046-1F36-4387-9EF3-FD2E6F27D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F754E5-FD95-440C-AC4E-C413C489F1BC}"/>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EA69049D-1D9A-4D84-936B-0C3EBA9B8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8F518-3F02-4203-BC9B-C99F6EA9E56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575088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55969-98F1-4BEB-A728-1620CE7D6C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C0127-3E5A-472D-A4E7-6142814B78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57C4FF-687E-4703-BCC2-55694A56D3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60831-CDC5-49A0-BECA-B20271A6C3C7}"/>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E44C8CF8-BE30-4AD1-B211-6193864BE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2DC1C-D252-4D3D-8C4A-8AB83C7C846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27927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D991-E850-446E-B983-4CB1B18906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65D4B-5332-41B3-A98D-C6242C70F0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EE9469-567F-47A8-8EF3-08DAFDC3F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23404ED-1412-4394-B419-2E83A85D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A54C9-1187-4B67-8EBC-1E1C8371B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4D0DA6-9182-45FB-8FA0-8BB6EB041AF0}"/>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8" name="Footer Placeholder 7">
            <a:extLst>
              <a:ext uri="{FF2B5EF4-FFF2-40B4-BE49-F238E27FC236}">
                <a16:creationId xmlns:a16="http://schemas.microsoft.com/office/drawing/2014/main" id="{10D38FCC-225A-4603-B5E2-B49E0CC782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4BE977-BA5D-434B-BD78-DEE7066F649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495401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8BB2-5A81-40BA-A53F-A71F767303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D09639-8A06-434E-B757-0A85CB62078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4" name="Footer Placeholder 3">
            <a:extLst>
              <a:ext uri="{FF2B5EF4-FFF2-40B4-BE49-F238E27FC236}">
                <a16:creationId xmlns:a16="http://schemas.microsoft.com/office/drawing/2014/main" id="{9E9A8297-9D0C-45E0-B3DD-AEB009A29A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9F5918-2433-412D-829C-D7E1682AA34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28019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3666EC-A9AF-4E4C-B378-574AC743C451}"/>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3" name="Footer Placeholder 2">
            <a:extLst>
              <a:ext uri="{FF2B5EF4-FFF2-40B4-BE49-F238E27FC236}">
                <a16:creationId xmlns:a16="http://schemas.microsoft.com/office/drawing/2014/main" id="{778BA86E-2349-42EB-A899-FBF47DA9EB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A07B72-9249-4D83-AB68-BF6C54F6051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43064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464C-3585-490A-9622-6C889E183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D93C19-4007-44EC-906E-93A354804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8EE04-B503-4835-B502-F3BA64AFF0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27220E-8725-4E06-B264-B4CF2944307E}"/>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ECF7C23E-3E0D-4A6F-B84E-D1C8B54C3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B3FE7-1867-410E-BBBF-C93CBA998D9E}"/>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95907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A8F4-8ED3-45D5-AB51-C3CE3A33A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3D3F1-8AF5-4407-B9B5-2D9E68FA1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1C879B-D663-49F5-BF1A-27586BB66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3A458-D4FE-4238-9FD8-4163D86F579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3E385583-7D9C-4970-9DED-15409EA5B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1F3D-A3CE-476A-A675-E43770A312B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21206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CAE9-A15D-4B42-B246-7ADFB98FB5C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15E2E5-7A1F-4890-847F-E8FD8A1E16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062C52-BA13-472E-88AF-381EEFD21DB5}"/>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14F496A5-33AB-4954-B5DB-E51384A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0CE63-D518-49F0-A583-1FF1575AD7A1}"/>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409922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64FAA-82F4-4168-919C-6F6EEFE88C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63CC6-FC9F-438E-884E-8149BF174F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A9C136-42AC-448E-9107-209354FCC9EB}"/>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199A54E1-97F9-4D20-8EF2-D2912D8B8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51694-8802-4752-9A76-EE6BCE5840B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335795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badi Extra Light" panose="020B0204020104020204" pitchFamily="34" charset="0"/>
              </a:defRPr>
            </a:lvl1pPr>
          </a:lstStyle>
          <a:p>
            <a:fld id="{FF7A4A5A-5C6D-4E6F-81A3-06DF189A7A65}" type="slidenum">
              <a:rPr lang="zh-CN" altLang="en-US" smtClean="0"/>
              <a:pPr/>
              <a:t>‹#›</a:t>
            </a:fld>
            <a:endParaRPr lang="zh-CN" altLang="en-US">
              <a:latin typeface="Abadi Extra Light" panose="020B0204020104020204" pitchFamily="34" charset="0"/>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02982" y="376094"/>
            <a:ext cx="1350818"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4919472" cy="3662868"/>
          </a:xfrm>
          <a:prstGeom prst="rect">
            <a:avLst/>
          </a:prstGeom>
        </p:spPr>
      </p:pic>
    </p:spTree>
    <p:extLst>
      <p:ext uri="{BB962C8B-B14F-4D97-AF65-F5344CB8AC3E}">
        <p14:creationId xmlns:p14="http://schemas.microsoft.com/office/powerpoint/2010/main" val="3306444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C60CB32B-13BC-4BC4-A803-7133D16E8E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6200" y="0"/>
            <a:ext cx="7035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09600" y="1951039"/>
            <a:ext cx="6604000" cy="2193831"/>
          </a:xfrm>
        </p:spPr>
        <p:txBody>
          <a:bodyPr anchor="b" anchorCtr="0">
            <a:scene3d>
              <a:camera prst="orthographicFront"/>
              <a:lightRig rig="balanced" dir="t"/>
            </a:scene3d>
          </a:bodyPr>
          <a:lstStyle>
            <a:lvl1pPr>
              <a:defRPr sz="4800" b="0">
                <a:solidFill>
                  <a:schemeClr val="tx2"/>
                </a:solidFill>
              </a:defRPr>
            </a:lvl1pPr>
          </a:lstStyle>
          <a:p>
            <a:r>
              <a:rPr lang="en-US"/>
              <a:t>Click to edit Master title style</a:t>
            </a:r>
            <a:endParaRPr/>
          </a:p>
        </p:txBody>
      </p:sp>
      <p:sp>
        <p:nvSpPr>
          <p:cNvPr id="3" name="Subtitle 2"/>
          <p:cNvSpPr>
            <a:spLocks noGrp="1"/>
          </p:cNvSpPr>
          <p:nvPr>
            <p:ph type="subTitle" idx="1"/>
          </p:nvPr>
        </p:nvSpPr>
        <p:spPr>
          <a:xfrm>
            <a:off x="609600" y="4404619"/>
            <a:ext cx="7620000" cy="1413475"/>
          </a:xfrm>
        </p:spPr>
        <p:txBody>
          <a:bodyPr>
            <a:normAutofit/>
            <a:scene3d>
              <a:camera prst="orthographicFront"/>
              <a:lightRig rig="twoPt" dir="t"/>
            </a:scene3d>
          </a:bodyPr>
          <a:lstStyle>
            <a:lvl1pPr marL="0" indent="0" algn="l">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Date Placeholder 3">
            <a:extLst>
              <a:ext uri="{FF2B5EF4-FFF2-40B4-BE49-F238E27FC236}">
                <a16:creationId xmlns:a16="http://schemas.microsoft.com/office/drawing/2014/main" id="{80FCB4F1-72A6-434E-B8C1-96EB3F2340AB}"/>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F5FB6B32-4FAB-4F28-9233-35DA5CC6A9C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1D98134-48ED-41B7-AA10-A53C33D315B5}"/>
              </a:ext>
            </a:extLst>
          </p:cNvPr>
          <p:cNvSpPr>
            <a:spLocks noGrp="1"/>
          </p:cNvSpPr>
          <p:nvPr>
            <p:ph type="sldNum" sz="quarter" idx="12"/>
          </p:nvPr>
        </p:nvSpPr>
        <p:spPr/>
        <p:txBody>
          <a:bodyPr/>
          <a:lstStyle>
            <a:lvl1pPr>
              <a:defRPr/>
            </a:lvl1pPr>
          </a:lstStyle>
          <a:p>
            <a:pPr>
              <a:defRPr/>
            </a:pPr>
            <a:fld id="{5F92AECC-1FF7-454F-808A-D9A5D96CD544}" type="slidenum">
              <a:rPr lang="en-US" altLang="en-US"/>
              <a:pPr>
                <a:defRPr/>
              </a:pPr>
              <a:t>‹#›</a:t>
            </a:fld>
            <a:endParaRPr lang="en-US" altLang="en-US"/>
          </a:p>
        </p:txBody>
      </p:sp>
    </p:spTree>
    <p:extLst>
      <p:ext uri="{BB962C8B-B14F-4D97-AF65-F5344CB8AC3E}">
        <p14:creationId xmlns:p14="http://schemas.microsoft.com/office/powerpoint/2010/main" val="1314875534"/>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E065D765-FAA8-4E15-BECD-4C1725B6E81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FA79D33-A86F-44A8-8805-8B53BE43408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B8EC50-7D23-4B05-AB17-50CEEDCB40FD}"/>
              </a:ext>
            </a:extLst>
          </p:cNvPr>
          <p:cNvSpPr>
            <a:spLocks noGrp="1"/>
          </p:cNvSpPr>
          <p:nvPr>
            <p:ph type="sldNum" sz="quarter" idx="12"/>
          </p:nvPr>
        </p:nvSpPr>
        <p:spPr/>
        <p:txBody>
          <a:bodyPr/>
          <a:lstStyle>
            <a:lvl1pPr>
              <a:defRPr/>
            </a:lvl1pPr>
          </a:lstStyle>
          <a:p>
            <a:pPr>
              <a:defRPr/>
            </a:pPr>
            <a:fld id="{24081387-0339-4474-B7EF-178E8C364A23}" type="slidenum">
              <a:rPr lang="en-US" altLang="en-US"/>
              <a:pPr>
                <a:defRPr/>
              </a:pPr>
              <a:t>‹#›</a:t>
            </a:fld>
            <a:endParaRPr lang="en-US" altLang="en-US"/>
          </a:p>
        </p:txBody>
      </p:sp>
    </p:spTree>
    <p:extLst>
      <p:ext uri="{BB962C8B-B14F-4D97-AF65-F5344CB8AC3E}">
        <p14:creationId xmlns:p14="http://schemas.microsoft.com/office/powerpoint/2010/main" val="42232189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D6B61700-5706-4D41-A62F-B569D111EA3D}"/>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150533" y="2590800"/>
            <a:ext cx="7924800" cy="1447800"/>
          </a:xfrm>
        </p:spPr>
        <p:txBody>
          <a:bodyPr anchor="b" anchorCtr="0">
            <a:scene3d>
              <a:camera prst="orthographicFront"/>
              <a:lightRig rig="balanced" dir="t"/>
            </a:scene3d>
          </a:bodyPr>
          <a:lstStyle>
            <a:lvl1pPr algn="l" defTabSz="914400" rtl="0" eaLnBrk="1" latinLnBrk="0" hangingPunct="1">
              <a:spcBef>
                <a:spcPct val="0"/>
              </a:spcBef>
              <a:buNone/>
              <a:defRPr sz="48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Text Placeholder 2"/>
          <p:cNvSpPr>
            <a:spLocks noGrp="1"/>
          </p:cNvSpPr>
          <p:nvPr>
            <p:ph type="body" idx="1"/>
          </p:nvPr>
        </p:nvSpPr>
        <p:spPr>
          <a:xfrm>
            <a:off x="2150533" y="4038601"/>
            <a:ext cx="7924800" cy="1143000"/>
          </a:xfrm>
        </p:spPr>
        <p:txBody>
          <a:bodyPr rtlCol="0">
            <a:normAutofit/>
            <a:scene3d>
              <a:camera prst="orthographicFront"/>
              <a:lightRig rig="twoPt" dir="t"/>
            </a:scene3d>
          </a:bodyPr>
          <a:lstStyle>
            <a:lvl1pPr marL="0" indent="0" algn="l" defTabSz="914400" rtl="0" eaLnBrk="1" latinLnBrk="0" hangingPunct="1">
              <a:lnSpc>
                <a:spcPct val="100000"/>
              </a:lnSpc>
              <a:spcBef>
                <a:spcPts val="1600"/>
              </a:spcBef>
              <a:buSzPct val="80000"/>
              <a:buFont typeface="Wingdings" pitchFamily="2" charset="2"/>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300E037-F1B0-4A65-96DC-62E5DD20981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C69451A-CACD-4279-B714-EFAA4CCF075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25B807C-7F3E-480F-85AC-DFA2EF6282D1}"/>
              </a:ext>
            </a:extLst>
          </p:cNvPr>
          <p:cNvSpPr>
            <a:spLocks noGrp="1"/>
          </p:cNvSpPr>
          <p:nvPr>
            <p:ph type="sldNum" sz="quarter" idx="12"/>
          </p:nvPr>
        </p:nvSpPr>
        <p:spPr/>
        <p:txBody>
          <a:bodyPr/>
          <a:lstStyle>
            <a:lvl1pPr>
              <a:defRPr/>
            </a:lvl1pPr>
          </a:lstStyle>
          <a:p>
            <a:pPr>
              <a:defRPr/>
            </a:pPr>
            <a:fld id="{4950B5F8-7215-4675-A461-6E3EC09D7F73}" type="slidenum">
              <a:rPr lang="en-US" altLang="en-US"/>
              <a:pPr>
                <a:defRPr/>
              </a:pPr>
              <a:t>‹#›</a:t>
            </a:fld>
            <a:endParaRPr lang="en-US" altLang="en-US"/>
          </a:p>
        </p:txBody>
      </p:sp>
    </p:spTree>
    <p:extLst>
      <p:ext uri="{BB962C8B-B14F-4D97-AF65-F5344CB8AC3E}">
        <p14:creationId xmlns:p14="http://schemas.microsoft.com/office/powerpoint/2010/main" val="698285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133600" y="1951039"/>
            <a:ext cx="3657600" cy="3886200"/>
          </a:xfrm>
        </p:spPr>
        <p:txBody>
          <a:bodyPr>
            <a:normAutofit/>
          </a:bodyPr>
          <a:lstStyle>
            <a:lvl1pPr>
              <a:defRPr sz="1800"/>
            </a:lvl1pPr>
            <a:lvl2pPr>
              <a:defRPr sz="1800"/>
            </a:lvl2pPr>
            <a:lvl3pPr>
              <a:defRPr sz="1800"/>
            </a:lvl3pPr>
            <a:lvl4pPr>
              <a:defRPr sz="1800"/>
            </a:lvl4pPr>
            <a:lvl5pPr>
              <a:defRPr sz="1800"/>
            </a:lvl5pPr>
            <a:lvl6pPr>
              <a:buFont typeface="Wingdings" pitchFamily="2" charset="2"/>
              <a:buChar char="Ë"/>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00800" y="1951039"/>
            <a:ext cx="3657600" cy="3886200"/>
          </a:xfrm>
        </p:spPr>
        <p:txBody>
          <a:bodyPr>
            <a:normAutofit/>
          </a:bodyPr>
          <a:lstStyle>
            <a:lvl1pPr>
              <a:defRPr sz="1800"/>
            </a:lvl1pPr>
            <a:lvl2pPr>
              <a:defRPr sz="1800"/>
            </a:lvl2pPr>
            <a:lvl3pPr>
              <a:defRPr sz="18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3">
            <a:extLst>
              <a:ext uri="{FF2B5EF4-FFF2-40B4-BE49-F238E27FC236}">
                <a16:creationId xmlns:a16="http://schemas.microsoft.com/office/drawing/2014/main" id="{E5FA3450-EA2B-4E73-AB8A-4A41C097628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C246850A-6429-4A66-9BB4-1A19463ACB2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6385711-64AC-4437-98F7-49992F8261B5}"/>
              </a:ext>
            </a:extLst>
          </p:cNvPr>
          <p:cNvSpPr>
            <a:spLocks noGrp="1"/>
          </p:cNvSpPr>
          <p:nvPr>
            <p:ph type="sldNum" sz="quarter" idx="12"/>
          </p:nvPr>
        </p:nvSpPr>
        <p:spPr/>
        <p:txBody>
          <a:bodyPr/>
          <a:lstStyle>
            <a:lvl1pPr>
              <a:defRPr/>
            </a:lvl1pPr>
          </a:lstStyle>
          <a:p>
            <a:pPr>
              <a:defRPr/>
            </a:pPr>
            <a:fld id="{C634C986-5BFA-4DE3-93A7-345171E84498}" type="slidenum">
              <a:rPr lang="en-US" altLang="en-US"/>
              <a:pPr>
                <a:defRPr/>
              </a:pPr>
              <a:t>‹#›</a:t>
            </a:fld>
            <a:endParaRPr lang="en-US" altLang="en-US"/>
          </a:p>
        </p:txBody>
      </p:sp>
    </p:spTree>
    <p:extLst>
      <p:ext uri="{BB962C8B-B14F-4D97-AF65-F5344CB8AC3E}">
        <p14:creationId xmlns:p14="http://schemas.microsoft.com/office/powerpoint/2010/main" val="3651926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2133600" y="1660620"/>
            <a:ext cx="36576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33600" y="2667000"/>
            <a:ext cx="36576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00800" y="1660620"/>
            <a:ext cx="36576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00800" y="2667000"/>
            <a:ext cx="36576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a:extLst>
              <a:ext uri="{FF2B5EF4-FFF2-40B4-BE49-F238E27FC236}">
                <a16:creationId xmlns:a16="http://schemas.microsoft.com/office/drawing/2014/main" id="{B5A657AE-CE52-42DC-B13E-F76D2E2EB33C}"/>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2A2AA15E-9C37-4B36-AC98-0FF8ACE4BF2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E8E52E9E-D5CA-40BD-94C1-1E80AFC9C945}"/>
              </a:ext>
            </a:extLst>
          </p:cNvPr>
          <p:cNvSpPr>
            <a:spLocks noGrp="1"/>
          </p:cNvSpPr>
          <p:nvPr>
            <p:ph type="sldNum" sz="quarter" idx="12"/>
          </p:nvPr>
        </p:nvSpPr>
        <p:spPr/>
        <p:txBody>
          <a:bodyPr/>
          <a:lstStyle>
            <a:lvl1pPr>
              <a:defRPr/>
            </a:lvl1pPr>
          </a:lstStyle>
          <a:p>
            <a:pPr>
              <a:defRPr/>
            </a:pPr>
            <a:fld id="{C67E8927-09AD-42D2-90C3-8A3631E2E22B}" type="slidenum">
              <a:rPr lang="en-US" altLang="en-US"/>
              <a:pPr>
                <a:defRPr/>
              </a:pPr>
              <a:t>‹#›</a:t>
            </a:fld>
            <a:endParaRPr lang="en-US" altLang="en-US"/>
          </a:p>
        </p:txBody>
      </p:sp>
    </p:spTree>
    <p:extLst>
      <p:ext uri="{BB962C8B-B14F-4D97-AF65-F5344CB8AC3E}">
        <p14:creationId xmlns:p14="http://schemas.microsoft.com/office/powerpoint/2010/main" val="2965230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3">
            <a:extLst>
              <a:ext uri="{FF2B5EF4-FFF2-40B4-BE49-F238E27FC236}">
                <a16:creationId xmlns:a16="http://schemas.microsoft.com/office/drawing/2014/main" id="{556B708A-A485-4C4B-B9F2-E31696154D8F}"/>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E489DA1-9941-4862-AD2A-FFF891FB03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3899A09-41DC-4662-A73B-B3FAFF7E7687}"/>
              </a:ext>
            </a:extLst>
          </p:cNvPr>
          <p:cNvSpPr>
            <a:spLocks noGrp="1"/>
          </p:cNvSpPr>
          <p:nvPr>
            <p:ph type="sldNum" sz="quarter" idx="12"/>
          </p:nvPr>
        </p:nvSpPr>
        <p:spPr/>
        <p:txBody>
          <a:bodyPr/>
          <a:lstStyle>
            <a:lvl1pPr>
              <a:defRPr/>
            </a:lvl1pPr>
          </a:lstStyle>
          <a:p>
            <a:pPr>
              <a:defRPr/>
            </a:pPr>
            <a:fld id="{9E5867E2-42F0-4CEE-A4A0-D6E686B41B57}" type="slidenum">
              <a:rPr lang="en-US" altLang="en-US"/>
              <a:pPr>
                <a:defRPr/>
              </a:pPr>
              <a:t>‹#›</a:t>
            </a:fld>
            <a:endParaRPr lang="en-US" altLang="en-US"/>
          </a:p>
        </p:txBody>
      </p:sp>
    </p:spTree>
    <p:extLst>
      <p:ext uri="{BB962C8B-B14F-4D97-AF65-F5344CB8AC3E}">
        <p14:creationId xmlns:p14="http://schemas.microsoft.com/office/powerpoint/2010/main" val="25302310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Air title.png">
            <a:extLst>
              <a:ext uri="{FF2B5EF4-FFF2-40B4-BE49-F238E27FC236}">
                <a16:creationId xmlns:a16="http://schemas.microsoft.com/office/drawing/2014/main" id="{C96AD9A7-DA1E-4FE2-8DBE-E6AEA9CFDFC3}"/>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a:extLst>
              <a:ext uri="{FF2B5EF4-FFF2-40B4-BE49-F238E27FC236}">
                <a16:creationId xmlns:a16="http://schemas.microsoft.com/office/drawing/2014/main" id="{8BE9BE3E-3054-4604-A5E3-5879CAEB18B9}"/>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98DA7B9A-2281-43AF-A46B-089054549AD8}"/>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3">
            <a:extLst>
              <a:ext uri="{FF2B5EF4-FFF2-40B4-BE49-F238E27FC236}">
                <a16:creationId xmlns:a16="http://schemas.microsoft.com/office/drawing/2014/main" id="{823B192E-CBA7-4977-8998-01B9BDD86856}"/>
              </a:ext>
            </a:extLst>
          </p:cNvPr>
          <p:cNvSpPr>
            <a:spLocks noGrp="1"/>
          </p:cNvSpPr>
          <p:nvPr>
            <p:ph type="sldNum" sz="quarter" idx="12"/>
          </p:nvPr>
        </p:nvSpPr>
        <p:spPr/>
        <p:txBody>
          <a:bodyPr/>
          <a:lstStyle>
            <a:lvl1pPr>
              <a:defRPr/>
            </a:lvl1pPr>
          </a:lstStyle>
          <a:p>
            <a:pPr>
              <a:defRPr/>
            </a:pPr>
            <a:fld id="{68F545D1-F1A2-4182-BF88-E1849556F634}" type="slidenum">
              <a:rPr lang="en-US" altLang="en-US"/>
              <a:pPr>
                <a:defRPr/>
              </a:pPr>
              <a:t>‹#›</a:t>
            </a:fld>
            <a:endParaRPr lang="en-US" altLang="en-US"/>
          </a:p>
        </p:txBody>
      </p:sp>
    </p:spTree>
    <p:extLst>
      <p:ext uri="{BB962C8B-B14F-4D97-AF65-F5344CB8AC3E}">
        <p14:creationId xmlns:p14="http://schemas.microsoft.com/office/powerpoint/2010/main" val="1183442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936750"/>
          </a:xfrm>
        </p:spPr>
        <p:txBody>
          <a:bodyPr anchorCtr="0">
            <a:noAutofit/>
          </a:bodyPr>
          <a:lstStyle>
            <a:lvl1pPr algn="l">
              <a:defRPr sz="3600" b="0"/>
            </a:lvl1pPr>
          </a:lstStyle>
          <a:p>
            <a:r>
              <a:rPr lang="en-US"/>
              <a:t>Click to edit Master title style</a:t>
            </a:r>
            <a:endParaRPr/>
          </a:p>
        </p:txBody>
      </p:sp>
      <p:sp>
        <p:nvSpPr>
          <p:cNvPr id="3" name="Content Placeholder 2"/>
          <p:cNvSpPr>
            <a:spLocks noGrp="1"/>
          </p:cNvSpPr>
          <p:nvPr>
            <p:ph idx="1"/>
          </p:nvPr>
        </p:nvSpPr>
        <p:spPr>
          <a:xfrm>
            <a:off x="5181600" y="838200"/>
            <a:ext cx="4876800" cy="45720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09601" y="3200400"/>
            <a:ext cx="3604684" cy="2636839"/>
          </a:xfrm>
        </p:spPr>
        <p:txBody>
          <a:bodyPr/>
          <a:lstStyle>
            <a:lvl1pPr marL="0" indent="0">
              <a:lnSpc>
                <a:spcPct val="15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1A72FB2-EC34-43A5-AE0D-738361118338}"/>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543E1322-6F2A-49B9-980D-5327ADF63A1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41293F0-6125-432C-8258-EB0C37831DE4}"/>
              </a:ext>
            </a:extLst>
          </p:cNvPr>
          <p:cNvSpPr>
            <a:spLocks noGrp="1"/>
          </p:cNvSpPr>
          <p:nvPr>
            <p:ph type="sldNum" sz="quarter" idx="12"/>
          </p:nvPr>
        </p:nvSpPr>
        <p:spPr/>
        <p:txBody>
          <a:bodyPr/>
          <a:lstStyle>
            <a:lvl1pPr>
              <a:defRPr/>
            </a:lvl1pPr>
          </a:lstStyle>
          <a:p>
            <a:pPr>
              <a:defRPr/>
            </a:pPr>
            <a:fld id="{7A5C705E-2BE6-48FE-A731-34B2F7B7AE75}" type="slidenum">
              <a:rPr lang="en-US" altLang="en-US"/>
              <a:pPr>
                <a:defRPr/>
              </a:pPr>
              <a:t>‹#›</a:t>
            </a:fld>
            <a:endParaRPr lang="en-US" altLang="en-US"/>
          </a:p>
        </p:txBody>
      </p:sp>
    </p:spTree>
    <p:extLst>
      <p:ext uri="{BB962C8B-B14F-4D97-AF65-F5344CB8AC3E}">
        <p14:creationId xmlns:p14="http://schemas.microsoft.com/office/powerpoint/2010/main" val="4361549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3" cy="1936750"/>
          </a:xfrm>
        </p:spPr>
        <p:txBody>
          <a:bodyPr anchorCtr="0">
            <a:noAutofit/>
          </a:bodyPr>
          <a:lstStyle>
            <a:lvl1pPr algn="l" defTabSz="914400" rtl="0" eaLnBrk="1" latinLnBrk="0" hangingPunct="1">
              <a:spcBef>
                <a:spcPct val="0"/>
              </a:spcBef>
              <a:buNone/>
              <a:defRPr sz="36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5181600" y="838200"/>
            <a:ext cx="4876800" cy="4572000"/>
          </a:xfrm>
          <a:prstGeom prst="rect">
            <a:avLst/>
          </a:prstGeom>
          <a:ln>
            <a:noFill/>
          </a:ln>
          <a:effectLst>
            <a:reflection blurRad="42700" stA="30000" endPos="20000" dist="40000" dir="5400000" sy="-100000" algn="bl" rotWithShape="0"/>
          </a:effectLst>
          <a:scene3d>
            <a:camera prst="perspectiveContrastingLeftFacing">
              <a:rot lat="295432" lon="20402243" rev="52222"/>
            </a:camera>
            <a:lightRig rig="threePt" dir="t">
              <a:rot lat="0" lon="0" rev="2700000"/>
            </a:lightRig>
          </a:scene3d>
          <a:sp3d>
            <a:bevelT w="63500" h="50800"/>
          </a:sp3d>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noProof="0"/>
          </a:p>
        </p:txBody>
      </p:sp>
      <p:sp>
        <p:nvSpPr>
          <p:cNvPr id="4" name="Text Placeholder 3"/>
          <p:cNvSpPr>
            <a:spLocks noGrp="1"/>
          </p:cNvSpPr>
          <p:nvPr>
            <p:ph type="body" sz="half" idx="2"/>
          </p:nvPr>
        </p:nvSpPr>
        <p:spPr>
          <a:xfrm>
            <a:off x="609600" y="3200398"/>
            <a:ext cx="3604683" cy="2636838"/>
          </a:xfrm>
        </p:spPr>
        <p:txBody>
          <a:bodyPr rtlCol="0">
            <a:normAutofit/>
          </a:bodyPr>
          <a:lstStyle>
            <a:lvl1pPr marL="0" indent="0">
              <a:lnSpc>
                <a:spcPct val="150000"/>
              </a:lnSpc>
              <a:buNone/>
              <a:defRPr sz="14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65D065C-8ADB-475D-8280-00C44C3DEE26}"/>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6881A59-585B-4E81-A517-5E26C8F5645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705D02-10FA-4095-A431-E3E918315BB0}"/>
              </a:ext>
            </a:extLst>
          </p:cNvPr>
          <p:cNvSpPr>
            <a:spLocks noGrp="1"/>
          </p:cNvSpPr>
          <p:nvPr>
            <p:ph type="sldNum" sz="quarter" idx="12"/>
          </p:nvPr>
        </p:nvSpPr>
        <p:spPr/>
        <p:txBody>
          <a:bodyPr/>
          <a:lstStyle>
            <a:lvl1pPr>
              <a:defRPr/>
            </a:lvl1pPr>
          </a:lstStyle>
          <a:p>
            <a:pPr>
              <a:defRPr/>
            </a:pPr>
            <a:fld id="{E7349109-302E-4FC3-A93F-A07550CE9249}" type="slidenum">
              <a:rPr lang="en-US" altLang="en-US"/>
              <a:pPr>
                <a:defRPr/>
              </a:pPr>
              <a:t>‹#›</a:t>
            </a:fld>
            <a:endParaRPr lang="en-US" altLang="en-US"/>
          </a:p>
        </p:txBody>
      </p:sp>
    </p:spTree>
    <p:extLst>
      <p:ext uri="{BB962C8B-B14F-4D97-AF65-F5344CB8AC3E}">
        <p14:creationId xmlns:p14="http://schemas.microsoft.com/office/powerpoint/2010/main" val="2408070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147FCF68-ABFC-4651-A3B8-5F338CACE47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A0B2328-F772-491E-917E-34523A5D16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9292112-B8DB-4D94-98D9-5384AE00A3CD}"/>
              </a:ext>
            </a:extLst>
          </p:cNvPr>
          <p:cNvSpPr>
            <a:spLocks noGrp="1"/>
          </p:cNvSpPr>
          <p:nvPr>
            <p:ph type="sldNum" sz="quarter" idx="12"/>
          </p:nvPr>
        </p:nvSpPr>
        <p:spPr/>
        <p:txBody>
          <a:bodyPr/>
          <a:lstStyle>
            <a:lvl1pPr>
              <a:defRPr/>
            </a:lvl1pPr>
          </a:lstStyle>
          <a:p>
            <a:pPr>
              <a:defRPr/>
            </a:pPr>
            <a:fld id="{AB766C15-71E2-4CEA-BD70-F21656BF0458}" type="slidenum">
              <a:rPr lang="en-US" altLang="en-US"/>
              <a:pPr>
                <a:defRPr/>
              </a:pPr>
              <a:t>‹#›</a:t>
            </a:fld>
            <a:endParaRPr lang="en-US" altLang="en-US"/>
          </a:p>
        </p:txBody>
      </p:sp>
    </p:spTree>
    <p:extLst>
      <p:ext uri="{BB962C8B-B14F-4D97-AF65-F5344CB8AC3E}">
        <p14:creationId xmlns:p14="http://schemas.microsoft.com/office/powerpoint/2010/main" val="38012472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762001"/>
            <a:ext cx="2235200" cy="5075238"/>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09600" y="762001"/>
            <a:ext cx="7823200" cy="50752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479F6E3D-79EF-41E5-BB2E-942E7720DD8E}"/>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E6454A3-D61B-4666-93AC-2D57222DD11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AF5DDE8-993C-486E-8440-BFB266E46ABE}"/>
              </a:ext>
            </a:extLst>
          </p:cNvPr>
          <p:cNvSpPr>
            <a:spLocks noGrp="1"/>
          </p:cNvSpPr>
          <p:nvPr>
            <p:ph type="sldNum" sz="quarter" idx="12"/>
          </p:nvPr>
        </p:nvSpPr>
        <p:spPr/>
        <p:txBody>
          <a:bodyPr/>
          <a:lstStyle>
            <a:lvl1pPr>
              <a:defRPr/>
            </a:lvl1pPr>
          </a:lstStyle>
          <a:p>
            <a:pPr>
              <a:defRPr/>
            </a:pPr>
            <a:fld id="{DC41380E-5ECA-4841-8CD3-0E49B60EC8CD}" type="slidenum">
              <a:rPr lang="en-US" altLang="en-US"/>
              <a:pPr>
                <a:defRPr/>
              </a:pPr>
              <a:t>‹#›</a:t>
            </a:fld>
            <a:endParaRPr lang="en-US" altLang="en-US"/>
          </a:p>
        </p:txBody>
      </p:sp>
    </p:spTree>
    <p:extLst>
      <p:ext uri="{BB962C8B-B14F-4D97-AF65-F5344CB8AC3E}">
        <p14:creationId xmlns:p14="http://schemas.microsoft.com/office/powerpoint/2010/main" val="3985752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051C0-6E5D-4F9D-99E8-D61D846BE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3C0EEF-30E9-43ED-8A44-B52DC0DA8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E8AF9A-1E8D-4F7D-AA42-60D8498EA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BE1FA8CA-431D-4A1F-8323-072C8D06A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B8A4A7-644E-475D-B4C6-551043A51E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9FC7F-3A54-4BC5-A7E3-91C182324889}" type="slidenum">
              <a:rPr lang="en-GB" smtClean="0"/>
              <a:t>‹#›</a:t>
            </a:fld>
            <a:endParaRPr lang="en-GB"/>
          </a:p>
        </p:txBody>
      </p:sp>
    </p:spTree>
    <p:extLst>
      <p:ext uri="{BB962C8B-B14F-4D97-AF65-F5344CB8AC3E}">
        <p14:creationId xmlns:p14="http://schemas.microsoft.com/office/powerpoint/2010/main" val="889055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0F7FD"/>
            </a:gs>
            <a:gs pos="74001">
              <a:srgbClr val="7AB6EC"/>
            </a:gs>
            <a:gs pos="83000">
              <a:srgbClr val="7AB6EC"/>
            </a:gs>
            <a:gs pos="100000">
              <a:srgbClr val="A7CEF2"/>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9E9477-6FC9-4CAC-95EF-AADF17E86E23}"/>
              </a:ext>
            </a:extLst>
          </p:cNvPr>
          <p:cNvSpPr>
            <a:spLocks noGrp="1"/>
          </p:cNvSpPr>
          <p:nvPr>
            <p:ph type="title"/>
          </p:nvPr>
        </p:nvSpPr>
        <p:spPr>
          <a:xfrm>
            <a:off x="609600" y="152401"/>
            <a:ext cx="10972800" cy="1325563"/>
          </a:xfrm>
          <a:prstGeom prst="rect">
            <a:avLst/>
          </a:prstGeom>
        </p:spPr>
        <p:txBody>
          <a:bodyPr vert="horz" lIns="91440" tIns="45720" rIns="91440" bIns="45720" rtlCol="0" anchor="ctr">
            <a:normAutofit/>
          </a:bodyPr>
          <a:lstStyle/>
          <a:p>
            <a:r>
              <a:rPr lang="en-US"/>
              <a:t>Click to edit Master title style</a:t>
            </a:r>
            <a:endParaRPr/>
          </a:p>
        </p:txBody>
      </p:sp>
      <p:sp>
        <p:nvSpPr>
          <p:cNvPr id="1027" name="Text Placeholder 2">
            <a:extLst>
              <a:ext uri="{FF2B5EF4-FFF2-40B4-BE49-F238E27FC236}">
                <a16:creationId xmlns:a16="http://schemas.microsoft.com/office/drawing/2014/main" id="{B50D6D15-4F17-42C7-B1BA-523D0809C71B}"/>
              </a:ext>
            </a:extLst>
          </p:cNvPr>
          <p:cNvSpPr>
            <a:spLocks noGrp="1"/>
          </p:cNvSpPr>
          <p:nvPr>
            <p:ph type="body" idx="1"/>
          </p:nvPr>
        </p:nvSpPr>
        <p:spPr bwMode="auto">
          <a:xfrm>
            <a:off x="2133600" y="1936750"/>
            <a:ext cx="79248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E5FCAD15-ED94-42C2-9D6D-FB747418FCC5}"/>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5" name="Footer Placeholder 4">
            <a:extLst>
              <a:ext uri="{FF2B5EF4-FFF2-40B4-BE49-F238E27FC236}">
                <a16:creationId xmlns:a16="http://schemas.microsoft.com/office/drawing/2014/main" id="{1BF96029-2111-4173-B179-68C4FF37887D}"/>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9066FC63-6288-4095-BD0C-10A502CEDC23}"/>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C0D6EF"/>
                </a:solidFill>
                <a:latin typeface="Corbel" panose="020B0503020204020204" pitchFamily="34" charset="0"/>
              </a:defRPr>
            </a:lvl1pPr>
          </a:lstStyle>
          <a:p>
            <a:pPr>
              <a:defRPr/>
            </a:pPr>
            <a:fld id="{89044A94-FBF3-4A21-9300-DDE8868372EB}" type="slidenum">
              <a:rPr lang="en-US" altLang="en-US"/>
              <a:pPr>
                <a:defRPr/>
              </a:pPr>
              <a:t>‹#›</a:t>
            </a:fld>
            <a:endParaRPr lang="en-US" altLang="en-US"/>
          </a:p>
        </p:txBody>
      </p:sp>
      <p:pic>
        <p:nvPicPr>
          <p:cNvPr id="1031" name="Picture 7" descr="dandelion.png">
            <a:extLst>
              <a:ext uri="{FF2B5EF4-FFF2-40B4-BE49-F238E27FC236}">
                <a16:creationId xmlns:a16="http://schemas.microsoft.com/office/drawing/2014/main" id="{8550092D-D469-417A-A512-0CFD42EABAA0}"/>
              </a:ext>
            </a:extLst>
          </p:cNvPr>
          <p:cNvPicPr>
            <a:picLocks noChangeAspect="1"/>
          </p:cNvPicPr>
          <p:nvPr/>
        </p:nvPicPr>
        <p:blipFill>
          <a:blip r:embed="rId13">
            <a:extLst>
              <a:ext uri="{28A0092B-C50C-407E-A947-70E740481C1C}">
                <a14:useLocalDpi xmlns:a14="http://schemas.microsoft.com/office/drawing/2010/main" val="0"/>
              </a:ext>
            </a:extLst>
          </a:blip>
          <a:srcRect r="19766" b="20000"/>
          <a:stretch>
            <a:fillRect/>
          </a:stretch>
        </p:blipFill>
        <p:spPr bwMode="auto">
          <a:xfrm>
            <a:off x="10363200" y="3200400"/>
            <a:ext cx="1828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descr="Air title.png">
            <a:extLst>
              <a:ext uri="{FF2B5EF4-FFF2-40B4-BE49-F238E27FC236}">
                <a16:creationId xmlns:a16="http://schemas.microsoft.com/office/drawing/2014/main" id="{14F15D62-DBCC-4C1E-B243-BD8623501ABF}"/>
              </a:ext>
            </a:extLst>
          </p:cNvPr>
          <p:cNvPicPr>
            <a:picLocks noChangeAspect="1"/>
          </p:cNvPicPr>
          <p:nvPr/>
        </p:nvPicPr>
        <p:blipFill>
          <a:blip r:embed="rId14">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67648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3600" kern="1200" spc="100">
          <a:solidFill>
            <a:schemeClr val="tx2"/>
          </a:solidFill>
          <a:effectLst>
            <a:outerShdw blurRad="127000" algn="ctr" rotWithShape="0">
              <a:schemeClr val="bg1">
                <a:alpha val="50000"/>
              </a:schemeClr>
            </a:outerShdw>
          </a:effectLst>
          <a:latin typeface="+mj-lt"/>
          <a:ea typeface="+mj-ea"/>
          <a:cs typeface="+mj-cs"/>
        </a:defRPr>
      </a:lvl1pPr>
      <a:lvl2pPr algn="l" rtl="0" eaLnBrk="0" fontAlgn="base" hangingPunct="0">
        <a:spcBef>
          <a:spcPct val="0"/>
        </a:spcBef>
        <a:spcAft>
          <a:spcPct val="0"/>
        </a:spcAft>
        <a:defRPr sz="3600">
          <a:solidFill>
            <a:schemeClr val="tx2"/>
          </a:solidFill>
          <a:latin typeface="Corbel" pitchFamily="34" charset="0"/>
        </a:defRPr>
      </a:lvl2pPr>
      <a:lvl3pPr algn="l" rtl="0" eaLnBrk="0" fontAlgn="base" hangingPunct="0">
        <a:spcBef>
          <a:spcPct val="0"/>
        </a:spcBef>
        <a:spcAft>
          <a:spcPct val="0"/>
        </a:spcAft>
        <a:defRPr sz="3600">
          <a:solidFill>
            <a:schemeClr val="tx2"/>
          </a:solidFill>
          <a:latin typeface="Corbel" pitchFamily="34" charset="0"/>
        </a:defRPr>
      </a:lvl3pPr>
      <a:lvl4pPr algn="l" rtl="0" eaLnBrk="0" fontAlgn="base" hangingPunct="0">
        <a:spcBef>
          <a:spcPct val="0"/>
        </a:spcBef>
        <a:spcAft>
          <a:spcPct val="0"/>
        </a:spcAft>
        <a:defRPr sz="3600">
          <a:solidFill>
            <a:schemeClr val="tx2"/>
          </a:solidFill>
          <a:latin typeface="Corbel" pitchFamily="34" charset="0"/>
        </a:defRPr>
      </a:lvl4pPr>
      <a:lvl5pPr algn="l" rtl="0" eaLnBrk="0" fontAlgn="base" hangingPunct="0">
        <a:spcBef>
          <a:spcPct val="0"/>
        </a:spcBef>
        <a:spcAft>
          <a:spcPct val="0"/>
        </a:spcAft>
        <a:defRPr sz="3600">
          <a:solidFill>
            <a:schemeClr val="tx2"/>
          </a:solidFill>
          <a:latin typeface="Corbel" pitchFamily="34" charset="0"/>
        </a:defRPr>
      </a:lvl5pPr>
      <a:lvl6pPr marL="457200" algn="l" rtl="0" fontAlgn="base">
        <a:spcBef>
          <a:spcPct val="0"/>
        </a:spcBef>
        <a:spcAft>
          <a:spcPct val="0"/>
        </a:spcAft>
        <a:defRPr sz="3600">
          <a:solidFill>
            <a:schemeClr val="tx2"/>
          </a:solidFill>
          <a:latin typeface="Corbel" pitchFamily="34" charset="0"/>
        </a:defRPr>
      </a:lvl6pPr>
      <a:lvl7pPr marL="914400" algn="l" rtl="0" fontAlgn="base">
        <a:spcBef>
          <a:spcPct val="0"/>
        </a:spcBef>
        <a:spcAft>
          <a:spcPct val="0"/>
        </a:spcAft>
        <a:defRPr sz="3600">
          <a:solidFill>
            <a:schemeClr val="tx2"/>
          </a:solidFill>
          <a:latin typeface="Corbel" pitchFamily="34" charset="0"/>
        </a:defRPr>
      </a:lvl7pPr>
      <a:lvl8pPr marL="1371600" algn="l" rtl="0" fontAlgn="base">
        <a:spcBef>
          <a:spcPct val="0"/>
        </a:spcBef>
        <a:spcAft>
          <a:spcPct val="0"/>
        </a:spcAft>
        <a:defRPr sz="3600">
          <a:solidFill>
            <a:schemeClr val="tx2"/>
          </a:solidFill>
          <a:latin typeface="Corbel" pitchFamily="34" charset="0"/>
        </a:defRPr>
      </a:lvl8pPr>
      <a:lvl9pPr marL="1828800" algn="l" rtl="0" fontAlgn="base">
        <a:spcBef>
          <a:spcPct val="0"/>
        </a:spcBef>
        <a:spcAft>
          <a:spcPct val="0"/>
        </a:spcAft>
        <a:defRPr sz="3600">
          <a:solidFill>
            <a:schemeClr val="tx2"/>
          </a:solidFill>
          <a:latin typeface="Corbel" pitchFamily="34" charset="0"/>
        </a:defRPr>
      </a:lvl9pPr>
    </p:titleStyle>
    <p:bodyStyle>
      <a:lvl1pPr marL="342900" indent="-342900" algn="l" rtl="0" eaLnBrk="0" fontAlgn="base" hangingPunct="0">
        <a:spcBef>
          <a:spcPts val="1600"/>
        </a:spcBef>
        <a:spcAft>
          <a:spcPct val="0"/>
        </a:spcAft>
        <a:buSzPct val="80000"/>
        <a:buFont typeface="Wingdings" panose="05000000000000000000" pitchFamily="2" charset="2"/>
        <a:buChar char=""/>
        <a:defRPr sz="2000" kern="1200">
          <a:solidFill>
            <a:schemeClr val="tx2"/>
          </a:solidFill>
          <a:latin typeface="+mn-lt"/>
          <a:ea typeface="+mn-ea"/>
          <a:cs typeface="+mn-cs"/>
        </a:defRPr>
      </a:lvl1pPr>
      <a:lvl2pPr marL="63182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2pPr>
      <a:lvl3pPr marL="914400" indent="-2825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3pPr>
      <a:lvl4pPr marL="119697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4pPr>
      <a:lvl5pPr marL="1492250" indent="-2952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5pPr>
      <a:lvl6pPr marL="177482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6pPr>
      <a:lvl7pPr marL="205740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7pPr>
      <a:lvl8pPr marL="233997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8pPr>
      <a:lvl9pPr marL="262255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communication.standrews@ldst.org.uk" TargetMode="External"/><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E50B90-1746-4E16-9006-33642DEA370E}"/>
              </a:ext>
            </a:extLst>
          </p:cNvPr>
          <p:cNvSpPr>
            <a:spLocks noGrp="1"/>
          </p:cNvSpPr>
          <p:nvPr>
            <p:ph type="ctrTitle"/>
          </p:nvPr>
        </p:nvSpPr>
        <p:spPr>
          <a:xfrm>
            <a:off x="126124" y="199697"/>
            <a:ext cx="4498228" cy="4006543"/>
          </a:xfrm>
        </p:spPr>
        <p:txBody>
          <a:bodyPr anchor="b">
            <a:normAutofit/>
          </a:bodyPr>
          <a:lstStyle/>
          <a:p>
            <a:pPr algn="l"/>
            <a:r>
              <a:rPr lang="en-GB" sz="5400" b="1" u="sng">
                <a:latin typeface="Letter-join Plus 36" panose="02000505000000020003" pitchFamily="50" charset="0"/>
              </a:rPr>
              <a:t>Meet the Teacher</a:t>
            </a:r>
            <a:br>
              <a:rPr lang="en-GB" sz="5400" b="1" u="sng">
                <a:latin typeface="Letter-join Plus 36" panose="02000505000000020003" pitchFamily="50" charset="0"/>
              </a:rPr>
            </a:br>
            <a:br>
              <a:rPr lang="en-GB" sz="5400" b="1" u="sng">
                <a:latin typeface="Letter-join Plus 36" panose="02000505000000020003" pitchFamily="50" charset="0"/>
              </a:rPr>
            </a:br>
            <a:r>
              <a:rPr lang="en-GB" sz="5400" b="1" u="sng">
                <a:latin typeface="Letter-join Plus 36" panose="02000505000000020003" pitchFamily="50" charset="0"/>
              </a:rPr>
              <a:t>Year 5</a:t>
            </a:r>
            <a:br>
              <a:rPr lang="en-GB" sz="5400" b="1" u="sng">
                <a:latin typeface="Letter-join Plus 36" panose="02000505000000020003" pitchFamily="50" charset="0"/>
              </a:rPr>
            </a:br>
            <a:r>
              <a:rPr lang="en-GB" sz="5400" b="1" u="sng">
                <a:latin typeface="Letter-join Plus 36" panose="02000505000000020003" pitchFamily="50" charset="0"/>
              </a:rPr>
              <a:t>with Mrs Bell</a:t>
            </a:r>
          </a:p>
        </p:txBody>
      </p:sp>
      <p:sp>
        <p:nvSpPr>
          <p:cNvPr id="3" name="Subtitle 2">
            <a:extLst>
              <a:ext uri="{FF2B5EF4-FFF2-40B4-BE49-F238E27FC236}">
                <a16:creationId xmlns:a16="http://schemas.microsoft.com/office/drawing/2014/main" id="{80A1BD7D-C3A3-4291-B1AB-C297A18A4E07}"/>
              </a:ext>
            </a:extLst>
          </p:cNvPr>
          <p:cNvSpPr>
            <a:spLocks noGrp="1"/>
          </p:cNvSpPr>
          <p:nvPr>
            <p:ph type="subTitle" idx="1"/>
          </p:nvPr>
        </p:nvSpPr>
        <p:spPr>
          <a:xfrm>
            <a:off x="126124" y="4636008"/>
            <a:ext cx="4498229" cy="1572768"/>
          </a:xfrm>
        </p:spPr>
        <p:txBody>
          <a:bodyPr>
            <a:normAutofit/>
          </a:bodyPr>
          <a:lstStyle/>
          <a:p>
            <a:pPr algn="l"/>
            <a:r>
              <a:rPr lang="en-GB" sz="4800" b="1" u="sng">
                <a:latin typeface="Letter-join Plus 36" panose="02000505000000020003" pitchFamily="50" charset="0"/>
              </a:rPr>
              <a:t>September 2025</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73D1007-65B4-4883-8D98-F6857306A6FA}"/>
              </a:ext>
            </a:extLst>
          </p:cNvPr>
          <p:cNvPicPr>
            <a:picLocks noChangeAspect="1"/>
          </p:cNvPicPr>
          <p:nvPr/>
        </p:nvPicPr>
        <p:blipFill>
          <a:blip r:embed="rId2"/>
          <a:srcRect r="446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2132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0FC69-7C37-ECE6-EE86-18818D8648F6}"/>
              </a:ext>
            </a:extLst>
          </p:cNvPr>
          <p:cNvSpPr>
            <a:spLocks noGrp="1"/>
          </p:cNvSpPr>
          <p:nvPr>
            <p:ph type="ctrTitle"/>
          </p:nvPr>
        </p:nvSpPr>
        <p:spPr>
          <a:xfrm>
            <a:off x="1524000" y="2636203"/>
            <a:ext cx="9144000" cy="2387600"/>
          </a:xfrm>
        </p:spPr>
        <p:txBody>
          <a:bodyPr/>
          <a:lstStyle/>
          <a:p>
            <a:r>
              <a:rPr lang="en-GB">
                <a:latin typeface="Gill Sans Nova Cond XBd" panose="020B0A06020104020203" pitchFamily="34" charset="0"/>
              </a:rPr>
              <a:t>Together in God’s love, we learn, inspire and grow </a:t>
            </a:r>
          </a:p>
        </p:txBody>
      </p:sp>
      <p:pic>
        <p:nvPicPr>
          <p:cNvPr id="1026" name="Picture 2" descr="St Andrews Maghull (@StAndrewsCoE) | Twitter">
            <a:extLst>
              <a:ext uri="{FF2B5EF4-FFF2-40B4-BE49-F238E27FC236}">
                <a16:creationId xmlns:a16="http://schemas.microsoft.com/office/drawing/2014/main" id="{C5695F49-8174-8A72-53BA-5E93F81D8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6105" y="0"/>
            <a:ext cx="3193415" cy="31861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ighfield St Matthew's C of E Primary School - LDST (Key Documentation ...">
            <a:extLst>
              <a:ext uri="{FF2B5EF4-FFF2-40B4-BE49-F238E27FC236}">
                <a16:creationId xmlns:a16="http://schemas.microsoft.com/office/drawing/2014/main" id="{F396C336-4495-6FE9-2724-C37A69228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4550" y="5825876"/>
            <a:ext cx="2376170" cy="91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056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705BC0-F024-44BE-98DD-0909637A2C1D}"/>
              </a:ext>
            </a:extLst>
          </p:cNvPr>
          <p:cNvSpPr>
            <a:spLocks noGrp="1"/>
          </p:cNvSpPr>
          <p:nvPr>
            <p:ph type="title"/>
          </p:nvPr>
        </p:nvSpPr>
        <p:spPr>
          <a:xfrm>
            <a:off x="524741" y="620392"/>
            <a:ext cx="3808268" cy="5504688"/>
          </a:xfrm>
        </p:spPr>
        <p:txBody>
          <a:bodyPr>
            <a:normAutofit/>
          </a:bodyPr>
          <a:lstStyle/>
          <a:p>
            <a:r>
              <a:rPr lang="en-GB" sz="6000" b="1" u="sng">
                <a:solidFill>
                  <a:schemeClr val="bg1"/>
                </a:solidFill>
                <a:latin typeface="Letter-join Plus 36" panose="02000505000000020003" pitchFamily="50" charset="0"/>
              </a:rPr>
              <a:t>Year 5 Staff</a:t>
            </a:r>
          </a:p>
        </p:txBody>
      </p:sp>
      <p:graphicFrame>
        <p:nvGraphicFramePr>
          <p:cNvPr id="5" name="Content Placeholder 2">
            <a:extLst>
              <a:ext uri="{FF2B5EF4-FFF2-40B4-BE49-F238E27FC236}">
                <a16:creationId xmlns:a16="http://schemas.microsoft.com/office/drawing/2014/main" id="{30AB3065-BD84-A8AD-B8CD-3C5BA6BE9F2F}"/>
              </a:ext>
            </a:extLst>
          </p:cNvPr>
          <p:cNvGraphicFramePr>
            <a:graphicFrameLocks noGrp="1"/>
          </p:cNvGraphicFramePr>
          <p:nvPr>
            <p:ph idx="1"/>
            <p:extLst>
              <p:ext uri="{D42A27DB-BD31-4B8C-83A1-F6EECF244321}">
                <p14:modId xmlns:p14="http://schemas.microsoft.com/office/powerpoint/2010/main" val="1221798048"/>
              </p:ext>
            </p:extLst>
          </p:nvPr>
        </p:nvGraphicFramePr>
        <p:xfrm>
          <a:off x="5468389" y="249382"/>
          <a:ext cx="6263640"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5666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079E3-1CFD-4E5F-B752-FFD5D8E0C944}"/>
              </a:ext>
            </a:extLst>
          </p:cNvPr>
          <p:cNvSpPr>
            <a:spLocks noGrp="1"/>
          </p:cNvSpPr>
          <p:nvPr>
            <p:ph type="title"/>
          </p:nvPr>
        </p:nvSpPr>
        <p:spPr>
          <a:xfrm>
            <a:off x="378691" y="152400"/>
            <a:ext cx="11379200" cy="755650"/>
          </a:xfrm>
        </p:spPr>
        <p:txBody>
          <a:bodyPr>
            <a:normAutofit fontScale="90000"/>
          </a:bodyPr>
          <a:lstStyle/>
          <a:p>
            <a:pPr algn="ctr">
              <a:defRPr/>
            </a:pPr>
            <a:r>
              <a:rPr lang="en-GB" sz="4800">
                <a:latin typeface="Letter-join Plus 36" panose="02000505000000020003" pitchFamily="50" charset="0"/>
              </a:rPr>
              <a:t>The St Andrew’s UNIQUE Curriculum</a:t>
            </a:r>
          </a:p>
        </p:txBody>
      </p:sp>
      <p:pic>
        <p:nvPicPr>
          <p:cNvPr id="7171" name="Picture 4">
            <a:extLst>
              <a:ext uri="{FF2B5EF4-FFF2-40B4-BE49-F238E27FC236}">
                <a16:creationId xmlns:a16="http://schemas.microsoft.com/office/drawing/2014/main" id="{0EE0795A-A158-45CE-A075-9FCB2277D7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988" y="908050"/>
            <a:ext cx="5472112"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EBDE39EF-1D43-3991-6B71-68D5149885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613" t="24788" r="35825" b="7980"/>
          <a:stretch>
            <a:fillRect/>
          </a:stretch>
        </p:blipFill>
        <p:spPr bwMode="auto">
          <a:xfrm>
            <a:off x="5715000" y="908050"/>
            <a:ext cx="6098309" cy="564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3806CE-2A77-4402-90AD-0474F855D914}"/>
              </a:ext>
            </a:extLst>
          </p:cNvPr>
          <p:cNvSpPr>
            <a:spLocks noGrp="1"/>
          </p:cNvSpPr>
          <p:nvPr>
            <p:ph type="title"/>
          </p:nvPr>
        </p:nvSpPr>
        <p:spPr>
          <a:xfrm>
            <a:off x="838199" y="291090"/>
            <a:ext cx="10515599" cy="932688"/>
          </a:xfrm>
        </p:spPr>
        <p:txBody>
          <a:bodyPr vert="horz" lIns="91440" tIns="45720" rIns="91440" bIns="45720" rtlCol="0" anchor="b">
            <a:normAutofit fontScale="90000"/>
          </a:bodyPr>
          <a:lstStyle/>
          <a:p>
            <a:pPr algn="ctr"/>
            <a:r>
              <a:rPr lang="en-US" sz="5400" b="1" u="sng" kern="1200" dirty="0">
                <a:solidFill>
                  <a:schemeClr val="bg1"/>
                </a:solidFill>
                <a:latin typeface="Letter-join Plus 36" panose="02000505000000020003" pitchFamily="50" charset="0"/>
              </a:rPr>
              <a:t>What the children will learn and when</a:t>
            </a:r>
          </a:p>
        </p:txBody>
      </p:sp>
      <p:pic>
        <p:nvPicPr>
          <p:cNvPr id="3" name="Picture 2">
            <a:extLst>
              <a:ext uri="{FF2B5EF4-FFF2-40B4-BE49-F238E27FC236}">
                <a16:creationId xmlns:a16="http://schemas.microsoft.com/office/drawing/2014/main" id="{0CA0B838-EE09-4507-A788-27E8472F94AD}"/>
              </a:ext>
            </a:extLst>
          </p:cNvPr>
          <p:cNvPicPr>
            <a:picLocks noChangeAspect="1"/>
          </p:cNvPicPr>
          <p:nvPr/>
        </p:nvPicPr>
        <p:blipFill>
          <a:blip r:embed="rId2"/>
          <a:stretch>
            <a:fillRect/>
          </a:stretch>
        </p:blipFill>
        <p:spPr>
          <a:xfrm>
            <a:off x="173418" y="1068509"/>
            <a:ext cx="11845159" cy="5803076"/>
          </a:xfrm>
          <a:prstGeom prst="rect">
            <a:avLst/>
          </a:prstGeom>
        </p:spPr>
      </p:pic>
    </p:spTree>
    <p:extLst>
      <p:ext uri="{BB962C8B-B14F-4D97-AF65-F5344CB8AC3E}">
        <p14:creationId xmlns:p14="http://schemas.microsoft.com/office/powerpoint/2010/main" val="1538528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7CF3EA-CFEE-4FEF-82EB-57D9F04B6936}"/>
              </a:ext>
            </a:extLst>
          </p:cNvPr>
          <p:cNvPicPr>
            <a:picLocks noChangeAspect="1"/>
          </p:cNvPicPr>
          <p:nvPr/>
        </p:nvPicPr>
        <p:blipFill rotWithShape="1">
          <a:blip r:embed="rId2"/>
          <a:srcRect t="9651"/>
          <a:stretch/>
        </p:blipFill>
        <p:spPr>
          <a:xfrm>
            <a:off x="294842" y="104591"/>
            <a:ext cx="11602315" cy="2880203"/>
          </a:xfrm>
          <a:prstGeom prst="rect">
            <a:avLst/>
          </a:prstGeom>
        </p:spPr>
      </p:pic>
      <p:pic>
        <p:nvPicPr>
          <p:cNvPr id="4" name="Picture 3">
            <a:extLst>
              <a:ext uri="{FF2B5EF4-FFF2-40B4-BE49-F238E27FC236}">
                <a16:creationId xmlns:a16="http://schemas.microsoft.com/office/drawing/2014/main" id="{8A11C4B1-BBDE-44B8-9E3D-F8BF64DC7A17}"/>
              </a:ext>
            </a:extLst>
          </p:cNvPr>
          <p:cNvPicPr>
            <a:picLocks noChangeAspect="1"/>
          </p:cNvPicPr>
          <p:nvPr/>
        </p:nvPicPr>
        <p:blipFill>
          <a:blip r:embed="rId3"/>
          <a:stretch>
            <a:fillRect/>
          </a:stretch>
        </p:blipFill>
        <p:spPr>
          <a:xfrm>
            <a:off x="294841" y="3251846"/>
            <a:ext cx="11602315" cy="3359323"/>
          </a:xfrm>
          <a:prstGeom prst="rect">
            <a:avLst/>
          </a:prstGeom>
        </p:spPr>
      </p:pic>
    </p:spTree>
    <p:extLst>
      <p:ext uri="{BB962C8B-B14F-4D97-AF65-F5344CB8AC3E}">
        <p14:creationId xmlns:p14="http://schemas.microsoft.com/office/powerpoint/2010/main" val="1091605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B4FA99-ECA3-403A-A458-6EF0068BB992}"/>
              </a:ext>
            </a:extLst>
          </p:cNvPr>
          <p:cNvSpPr/>
          <p:nvPr/>
        </p:nvSpPr>
        <p:spPr>
          <a:xfrm>
            <a:off x="1888203" y="1599385"/>
            <a:ext cx="8583760" cy="5078313"/>
          </a:xfrm>
          <a:prstGeom prst="rect">
            <a:avLst/>
          </a:prstGeom>
          <a:noFill/>
        </p:spPr>
        <p:txBody>
          <a:bodyPr wrap="none" lIns="91440" tIns="45720" rIns="91440" bIns="45720">
            <a:spAutoFit/>
          </a:bodyPr>
          <a:lstStyle/>
          <a:p>
            <a:pPr algn="ctr"/>
            <a:endParaRPr lang="en-US" sz="5400" b="1" u="sng" cap="none" spc="0">
              <a:ln w="0"/>
              <a:solidFill>
                <a:schemeClr val="tx1"/>
              </a:solidFill>
              <a:effectLst>
                <a:outerShdw blurRad="38100" dist="19050" dir="2700000" algn="tl" rotWithShape="0">
                  <a:schemeClr val="dk1">
                    <a:alpha val="40000"/>
                  </a:schemeClr>
                </a:outerShdw>
              </a:effectLst>
            </a:endParaRPr>
          </a:p>
          <a:p>
            <a:pPr algn="ctr"/>
            <a:endParaRPr lang="en-US" sz="5400" b="1" u="sng">
              <a:ln w="0"/>
              <a:effectLst>
                <a:outerShdw blurRad="38100" dist="19050" dir="2700000" algn="tl" rotWithShape="0">
                  <a:schemeClr val="dk1">
                    <a:alpha val="40000"/>
                  </a:schemeClr>
                </a:outerShdw>
              </a:effectLst>
            </a:endParaRPr>
          </a:p>
          <a:p>
            <a:pPr algn="ctr"/>
            <a:r>
              <a:rPr lang="en-US" sz="3600" b="1" u="sng" cap="none" spc="0">
                <a:ln w="0"/>
                <a:solidFill>
                  <a:schemeClr val="tx1"/>
                </a:solidFill>
                <a:effectLst>
                  <a:outerShdw blurRad="38100" dist="19050" dir="2700000" algn="tl" rotWithShape="0">
                    <a:schemeClr val="dk1">
                      <a:alpha val="40000"/>
                    </a:schemeClr>
                  </a:outerShdw>
                </a:effectLst>
              </a:rPr>
              <a:t>Science</a:t>
            </a:r>
          </a:p>
          <a:p>
            <a:pPr algn="ctr"/>
            <a:r>
              <a:rPr lang="en-US" sz="3600" cap="none" spc="0">
                <a:ln w="0"/>
                <a:solidFill>
                  <a:schemeClr val="tx1"/>
                </a:solidFill>
                <a:effectLst>
                  <a:outerShdw blurRad="38100" dist="19050" dir="2700000" algn="tl" rotWithShape="0">
                    <a:schemeClr val="dk1">
                      <a:alpha val="40000"/>
                    </a:schemeClr>
                  </a:outerShdw>
                </a:effectLst>
              </a:rPr>
              <a:t>Earth, Sun and Moon</a:t>
            </a:r>
          </a:p>
          <a:p>
            <a:pPr algn="ctr"/>
            <a:r>
              <a:rPr lang="en-US" sz="3600">
                <a:ln w="0"/>
                <a:effectLst>
                  <a:outerShdw blurRad="38100" dist="19050" dir="2700000" algn="tl" rotWithShape="0">
                    <a:schemeClr val="dk1">
                      <a:alpha val="40000"/>
                    </a:schemeClr>
                  </a:outerShdw>
                </a:effectLst>
              </a:rPr>
              <a:t>Forces</a:t>
            </a:r>
          </a:p>
          <a:p>
            <a:pPr algn="ctr"/>
            <a:r>
              <a:rPr lang="en-US" sz="3600" cap="none" spc="0">
                <a:ln w="0"/>
                <a:solidFill>
                  <a:schemeClr val="tx1"/>
                </a:solidFill>
                <a:effectLst>
                  <a:outerShdw blurRad="38100" dist="19050" dir="2700000" algn="tl" rotWithShape="0">
                    <a:schemeClr val="dk1">
                      <a:alpha val="40000"/>
                    </a:schemeClr>
                  </a:outerShdw>
                </a:effectLst>
              </a:rPr>
              <a:t>Properties, changes and separating materials</a:t>
            </a:r>
          </a:p>
          <a:p>
            <a:pPr algn="ctr"/>
            <a:r>
              <a:rPr lang="en-US" sz="3600">
                <a:ln w="0"/>
                <a:effectLst>
                  <a:outerShdw blurRad="38100" dist="19050" dir="2700000" algn="tl" rotWithShape="0">
                    <a:schemeClr val="dk1">
                      <a:alpha val="40000"/>
                    </a:schemeClr>
                  </a:outerShdw>
                </a:effectLst>
              </a:rPr>
              <a:t>Life Cycles</a:t>
            </a:r>
          </a:p>
          <a:p>
            <a:pPr algn="ctr"/>
            <a:r>
              <a:rPr lang="en-US" sz="3600" cap="none" spc="0">
                <a:ln w="0"/>
                <a:solidFill>
                  <a:schemeClr val="tx1"/>
                </a:solidFill>
                <a:effectLst>
                  <a:outerShdw blurRad="38100" dist="19050" dir="2700000" algn="tl" rotWithShape="0">
                    <a:schemeClr val="dk1">
                      <a:alpha val="40000"/>
                    </a:schemeClr>
                  </a:outerShdw>
                </a:effectLst>
              </a:rPr>
              <a:t>Studying Living things</a:t>
            </a:r>
          </a:p>
        </p:txBody>
      </p:sp>
      <p:sp>
        <p:nvSpPr>
          <p:cNvPr id="5" name="Rectangle 4">
            <a:extLst>
              <a:ext uri="{FF2B5EF4-FFF2-40B4-BE49-F238E27FC236}">
                <a16:creationId xmlns:a16="http://schemas.microsoft.com/office/drawing/2014/main" id="{7B8DDB86-5F27-4D5D-90E4-AE74F454F89F}"/>
              </a:ext>
            </a:extLst>
          </p:cNvPr>
          <p:cNvSpPr/>
          <p:nvPr/>
        </p:nvSpPr>
        <p:spPr>
          <a:xfrm>
            <a:off x="5761613" y="180302"/>
            <a:ext cx="668773" cy="646331"/>
          </a:xfrm>
          <a:prstGeom prst="rect">
            <a:avLst/>
          </a:prstGeom>
        </p:spPr>
        <p:txBody>
          <a:bodyPr wrap="none">
            <a:spAutoFit/>
          </a:bodyPr>
          <a:lstStyle/>
          <a:p>
            <a:pPr algn="ctr"/>
            <a:r>
              <a:rPr lang="en-US" sz="3600" b="1" u="sng">
                <a:ln w="0"/>
                <a:effectLst>
                  <a:outerShdw blurRad="38100" dist="19050" dir="2700000" algn="tl" rotWithShape="0">
                    <a:schemeClr val="dk1">
                      <a:alpha val="40000"/>
                    </a:schemeClr>
                  </a:outerShdw>
                </a:effectLst>
              </a:rPr>
              <a:t>RE</a:t>
            </a:r>
          </a:p>
        </p:txBody>
      </p:sp>
      <p:pic>
        <p:nvPicPr>
          <p:cNvPr id="6" name="Picture 5">
            <a:extLst>
              <a:ext uri="{FF2B5EF4-FFF2-40B4-BE49-F238E27FC236}">
                <a16:creationId xmlns:a16="http://schemas.microsoft.com/office/drawing/2014/main" id="{0A99719E-D4E0-4581-8DF7-37D28CB4585B}"/>
              </a:ext>
            </a:extLst>
          </p:cNvPr>
          <p:cNvPicPr>
            <a:picLocks noChangeAspect="1"/>
          </p:cNvPicPr>
          <p:nvPr/>
        </p:nvPicPr>
        <p:blipFill>
          <a:blip r:embed="rId2"/>
          <a:stretch>
            <a:fillRect/>
          </a:stretch>
        </p:blipFill>
        <p:spPr>
          <a:xfrm>
            <a:off x="7851" y="960360"/>
            <a:ext cx="12256785" cy="1940495"/>
          </a:xfrm>
          <a:prstGeom prst="rect">
            <a:avLst/>
          </a:prstGeom>
        </p:spPr>
      </p:pic>
    </p:spTree>
    <p:extLst>
      <p:ext uri="{BB962C8B-B14F-4D97-AF65-F5344CB8AC3E}">
        <p14:creationId xmlns:p14="http://schemas.microsoft.com/office/powerpoint/2010/main" val="1186520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74DDB1-2CA7-42BE-8A68-22C42E6B3AEA}"/>
              </a:ext>
            </a:extLst>
          </p:cNvPr>
          <p:cNvPicPr>
            <a:picLocks noChangeAspect="1"/>
          </p:cNvPicPr>
          <p:nvPr/>
        </p:nvPicPr>
        <p:blipFill>
          <a:blip r:embed="rId2"/>
          <a:stretch>
            <a:fillRect/>
          </a:stretch>
        </p:blipFill>
        <p:spPr>
          <a:xfrm>
            <a:off x="201924" y="1138187"/>
            <a:ext cx="4044421" cy="4715621"/>
          </a:xfrm>
          <a:prstGeom prst="rect">
            <a:avLst/>
          </a:prstGeom>
          <a:ln>
            <a:solidFill>
              <a:schemeClr val="accent1"/>
            </a:solidFill>
          </a:ln>
        </p:spPr>
      </p:pic>
      <p:pic>
        <p:nvPicPr>
          <p:cNvPr id="3" name="Picture 2">
            <a:extLst>
              <a:ext uri="{FF2B5EF4-FFF2-40B4-BE49-F238E27FC236}">
                <a16:creationId xmlns:a16="http://schemas.microsoft.com/office/drawing/2014/main" id="{4337728E-8209-44EC-8E6A-A9EE933B43A0}"/>
              </a:ext>
            </a:extLst>
          </p:cNvPr>
          <p:cNvPicPr>
            <a:picLocks noChangeAspect="1"/>
          </p:cNvPicPr>
          <p:nvPr/>
        </p:nvPicPr>
        <p:blipFill>
          <a:blip r:embed="rId3"/>
          <a:stretch>
            <a:fillRect/>
          </a:stretch>
        </p:blipFill>
        <p:spPr>
          <a:xfrm>
            <a:off x="5982102" y="1138187"/>
            <a:ext cx="6007974" cy="4835244"/>
          </a:xfrm>
          <a:prstGeom prst="rect">
            <a:avLst/>
          </a:prstGeom>
          <a:ln>
            <a:solidFill>
              <a:schemeClr val="accent1"/>
            </a:solidFill>
          </a:ln>
        </p:spPr>
      </p:pic>
      <p:sp>
        <p:nvSpPr>
          <p:cNvPr id="4" name="Rectangle 3">
            <a:extLst>
              <a:ext uri="{FF2B5EF4-FFF2-40B4-BE49-F238E27FC236}">
                <a16:creationId xmlns:a16="http://schemas.microsoft.com/office/drawing/2014/main" id="{4574ACC5-34CF-42E2-A801-C0E53CB85029}"/>
              </a:ext>
            </a:extLst>
          </p:cNvPr>
          <p:cNvSpPr/>
          <p:nvPr/>
        </p:nvSpPr>
        <p:spPr>
          <a:xfrm>
            <a:off x="5935378" y="12379"/>
            <a:ext cx="2188548" cy="923330"/>
          </a:xfrm>
          <a:prstGeom prst="rect">
            <a:avLst/>
          </a:prstGeom>
          <a:noFill/>
        </p:spPr>
        <p:txBody>
          <a:bodyPr wrap="none" lIns="91440" tIns="45720" rIns="91440" bIns="45720">
            <a:spAutoFit/>
          </a:bodyPr>
          <a:lstStyle/>
          <a:p>
            <a:pPr algn="ctr"/>
            <a:r>
              <a:rPr lang="en-US" sz="5400" b="0" u="sng" cap="none" spc="0">
                <a:ln w="0"/>
                <a:solidFill>
                  <a:schemeClr val="tx1"/>
                </a:solidFill>
                <a:effectLst>
                  <a:outerShdw blurRad="38100" dist="19050" dir="2700000" algn="tl" rotWithShape="0">
                    <a:schemeClr val="dk1">
                      <a:alpha val="40000"/>
                    </a:schemeClr>
                  </a:outerShdw>
                </a:effectLst>
              </a:rPr>
              <a:t>History</a:t>
            </a:r>
          </a:p>
        </p:txBody>
      </p:sp>
      <p:sp>
        <p:nvSpPr>
          <p:cNvPr id="5" name="Rectangle 4">
            <a:extLst>
              <a:ext uri="{FF2B5EF4-FFF2-40B4-BE49-F238E27FC236}">
                <a16:creationId xmlns:a16="http://schemas.microsoft.com/office/drawing/2014/main" id="{95A627E9-71E3-446C-9C20-721AE6B5CE4A}"/>
              </a:ext>
            </a:extLst>
          </p:cNvPr>
          <p:cNvSpPr/>
          <p:nvPr/>
        </p:nvSpPr>
        <p:spPr>
          <a:xfrm>
            <a:off x="201924" y="12379"/>
            <a:ext cx="3246659" cy="923330"/>
          </a:xfrm>
          <a:prstGeom prst="rect">
            <a:avLst/>
          </a:prstGeom>
          <a:noFill/>
        </p:spPr>
        <p:txBody>
          <a:bodyPr wrap="none" lIns="91440" tIns="45720" rIns="91440" bIns="45720">
            <a:spAutoFit/>
          </a:bodyPr>
          <a:lstStyle/>
          <a:p>
            <a:pPr algn="ctr"/>
            <a:r>
              <a:rPr lang="en-US" sz="5400" b="0" u="sng" cap="none" spc="0">
                <a:ln w="0"/>
                <a:solidFill>
                  <a:schemeClr val="tx1"/>
                </a:solidFill>
                <a:effectLst>
                  <a:outerShdw blurRad="38100" dist="19050" dir="2700000" algn="tl" rotWithShape="0">
                    <a:schemeClr val="dk1">
                      <a:alpha val="40000"/>
                    </a:schemeClr>
                  </a:outerShdw>
                </a:effectLst>
              </a:rPr>
              <a:t>Geography</a:t>
            </a:r>
          </a:p>
        </p:txBody>
      </p:sp>
    </p:spTree>
    <p:extLst>
      <p:ext uri="{BB962C8B-B14F-4D97-AF65-F5344CB8AC3E}">
        <p14:creationId xmlns:p14="http://schemas.microsoft.com/office/powerpoint/2010/main" val="2017649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26124" y="182030"/>
            <a:ext cx="7691028" cy="826573"/>
          </a:xfrm>
        </p:spPr>
        <p:txBody>
          <a:bodyPr anchor="b">
            <a:normAutofit/>
          </a:bodyPr>
          <a:lstStyle/>
          <a:p>
            <a:pPr>
              <a:defRPr/>
            </a:pPr>
            <a:r>
              <a:rPr lang="en-US" sz="5000" b="1" u="sng">
                <a:latin typeface="Letter-join Plus 36" panose="02000505000000020003" pitchFamily="50" charset="0"/>
              </a:rPr>
              <a:t>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008603"/>
            <a:ext cx="10363200" cy="5849397"/>
          </a:xfrm>
        </p:spPr>
        <p:txBody>
          <a:bodyPr anchor="t">
            <a:normAutofit/>
          </a:bodyPr>
          <a:lstStyle/>
          <a:p>
            <a:r>
              <a:rPr lang="en-GB" altLang="en-US" sz="3200" b="1">
                <a:latin typeface="Letter-join Plus 36" panose="02000505000000020003" pitchFamily="50" charset="0"/>
              </a:rPr>
              <a:t>Attendance</a:t>
            </a:r>
            <a:r>
              <a:rPr lang="en-GB" altLang="en-US" sz="3200">
                <a:latin typeface="Letter-join Plus 36" panose="02000505000000020003" pitchFamily="50" charset="0"/>
              </a:rPr>
              <a:t> at school is very important, as research shows that children who have regular attendance (97% or more) develop more positive mental health, well-being, relationships with their peers are achieve better in school.  </a:t>
            </a:r>
          </a:p>
          <a:p>
            <a:r>
              <a:rPr lang="en-GB" altLang="en-US" sz="3200">
                <a:latin typeface="Letter-join Plus 36" panose="02000505000000020003" pitchFamily="50" charset="0"/>
              </a:rPr>
              <a:t>This is a trend that we also see for the pupils in our school. </a:t>
            </a:r>
          </a:p>
          <a:p>
            <a:r>
              <a:rPr lang="en-GB" altLang="en-US" sz="3200" b="1">
                <a:latin typeface="Letter-join Plus 36" panose="02000505000000020003" pitchFamily="50" charset="0"/>
              </a:rPr>
              <a:t>Punctuality</a:t>
            </a:r>
            <a:r>
              <a:rPr lang="en-GB" altLang="en-US" sz="3200">
                <a:latin typeface="Letter-join Plus 36" panose="02000505000000020003" pitchFamily="50" charset="0"/>
              </a:rPr>
              <a:t> – Please ensure your child arrives at the start of the school day at 8.50am, as this is when our children’s learning starts.   Children arriving after 9.00am have to enter school through the school office and will be given a late mark.</a:t>
            </a:r>
          </a:p>
          <a:p>
            <a:r>
              <a:rPr lang="en-GB" altLang="en-US" sz="3200" b="1">
                <a:latin typeface="Letter-join Plus 36" panose="02000505000000020003" pitchFamily="50" charset="0"/>
              </a:rPr>
              <a:t>If a child arrives at 9.00am three times a week they end up missing over 3 days of learning by the end of the school year.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304791" y="0"/>
            <a:ext cx="1761085" cy="19339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493A6A64-F5D7-6F33-D9DA-C323E888767B}"/>
              </a:ext>
            </a:extLst>
          </p:cNvPr>
          <p:cNvSpPr>
            <a:spLocks noGrp="1"/>
          </p:cNvSpPr>
          <p:nvPr>
            <p:ph type="sldNum" sz="quarter" idx="4"/>
          </p:nvPr>
        </p:nvSpPr>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4FAB73BC-B049-4115-A692-8D63A059BFB8}" type="slidenum">
              <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A4FCBA-E31A-54F6-46BB-16F71952D2E6}"/>
              </a:ext>
            </a:extLst>
          </p:cNvPr>
          <p:cNvSpPr>
            <a:spLocks noGrp="1"/>
          </p:cNvSpPr>
          <p:nvPr>
            <p:ph type="title" idx="4294967295"/>
          </p:nvPr>
        </p:nvSpPr>
        <p:spPr>
          <a:xfrm>
            <a:off x="4400057" y="1940879"/>
            <a:ext cx="10058400" cy="1449387"/>
          </a:xfrm>
          <a:prstGeom prst="rect">
            <a:avLst/>
          </a:prstGeom>
        </p:spPr>
        <p:txBody>
          <a:bodyPr>
            <a:normAutofit/>
          </a:bodyPr>
          <a:lstStyle/>
          <a:p>
            <a:r>
              <a:rPr lang="en-US" sz="4000">
                <a:solidFill>
                  <a:srgbClr val="303282"/>
                </a:solidFill>
                <a:latin typeface="Abadi" panose="020B0604020104020204" pitchFamily="34" charset="0"/>
              </a:rPr>
              <a:t>Absent from education…</a:t>
            </a:r>
            <a:endParaRPr lang="en-GB" sz="4000">
              <a:solidFill>
                <a:srgbClr val="303282"/>
              </a:solidFill>
              <a:latin typeface="Abadi" panose="020B0604020104020204" pitchFamily="34" charset="0"/>
            </a:endParaRPr>
          </a:p>
        </p:txBody>
      </p:sp>
      <p:sp>
        <p:nvSpPr>
          <p:cNvPr id="3" name="Content Placeholder 2">
            <a:extLst>
              <a:ext uri="{FF2B5EF4-FFF2-40B4-BE49-F238E27FC236}">
                <a16:creationId xmlns:a16="http://schemas.microsoft.com/office/drawing/2014/main" id="{879D0267-0BE6-C214-DBEA-B91085CA4628}"/>
              </a:ext>
            </a:extLst>
          </p:cNvPr>
          <p:cNvSpPr>
            <a:spLocks noGrp="1"/>
          </p:cNvSpPr>
          <p:nvPr>
            <p:ph idx="4294967295"/>
          </p:nvPr>
        </p:nvSpPr>
        <p:spPr>
          <a:xfrm>
            <a:off x="1101789" y="2990934"/>
            <a:ext cx="6858622" cy="3468604"/>
          </a:xfrm>
          <a:prstGeom prst="rect">
            <a:avLst/>
          </a:prstGeom>
        </p:spPr>
        <p:txBody>
          <a:bodyPr>
            <a:normAutofit/>
          </a:bodyPr>
          <a:lstStyle/>
          <a:p>
            <a:pPr>
              <a:buFont typeface="Wingdings" panose="05000000000000000000" pitchFamily="2" charset="2"/>
              <a:buChar char="q"/>
            </a:pPr>
            <a:r>
              <a:rPr lang="en-US" sz="2000">
                <a:solidFill>
                  <a:srgbClr val="303282"/>
                </a:solidFill>
                <a:latin typeface="Abadi Extra Light" panose="020B0204020104020204" pitchFamily="34" charset="0"/>
              </a:rPr>
              <a:t>Attendance has long term impacts on a child’s </a:t>
            </a:r>
            <a:r>
              <a:rPr lang="en-US" sz="2000" b="1">
                <a:solidFill>
                  <a:srgbClr val="303282"/>
                </a:solidFill>
                <a:latin typeface="Abadi Extra Light" panose="020B0204020104020204" pitchFamily="34" charset="0"/>
              </a:rPr>
              <a:t>life chances</a:t>
            </a:r>
            <a:r>
              <a:rPr lang="en-US" sz="2000">
                <a:solidFill>
                  <a:srgbClr val="303282"/>
                </a:solidFill>
                <a:latin typeface="Abadi Extra Light" panose="020B0204020104020204" pitchFamily="34" charset="0"/>
              </a:rPr>
              <a:t>, including attainment, employment prospects and future earnings. Every professional that interacts with a child or young person of school age, or their family, has a role to play to help them to attend school regularly.</a:t>
            </a:r>
          </a:p>
          <a:p>
            <a:pPr>
              <a:buFont typeface="Wingdings" panose="05000000000000000000" pitchFamily="2" charset="2"/>
              <a:buChar char="q"/>
            </a:pPr>
            <a:r>
              <a:rPr lang="en-US" sz="2000">
                <a:solidFill>
                  <a:srgbClr val="303282"/>
                </a:solidFill>
                <a:latin typeface="Abadi Extra Light" panose="020B0204020104020204" pitchFamily="34" charset="0"/>
              </a:rPr>
              <a:t>Research highlights children being absent from education for prolonged periods and/or on repeat occasions can act as a vital warning sign to a range of safeguarding issues including neglect, child sexual and child criminal exploitation - particularly county lines. </a:t>
            </a:r>
          </a:p>
        </p:txBody>
      </p:sp>
      <p:sp>
        <p:nvSpPr>
          <p:cNvPr id="7" name="Footer Placeholder 1">
            <a:extLst>
              <a:ext uri="{FF2B5EF4-FFF2-40B4-BE49-F238E27FC236}">
                <a16:creationId xmlns:a16="http://schemas.microsoft.com/office/drawing/2014/main" id="{58DA488C-37F4-5758-582A-5F03AFC41985}"/>
              </a:ext>
            </a:extLst>
          </p:cNvPr>
          <p:cNvSpPr>
            <a:spLocks noGrp="1"/>
          </p:cNvSpPr>
          <p:nvPr>
            <p:ph type="ftr" sz="quarter" idx="4294967295"/>
          </p:nvPr>
        </p:nvSpPr>
        <p:spPr>
          <a:xfrm>
            <a:off x="0" y="6459538"/>
            <a:ext cx="4822825" cy="36512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all" spc="0" normalizeH="0" baseline="0" noProof="0">
                <a:ln>
                  <a:noFill/>
                </a:ln>
                <a:solidFill>
                  <a:srgbClr val="FFFFFF"/>
                </a:solidFill>
                <a:effectLst/>
                <a:uLnTx/>
                <a:uFillTx/>
                <a:latin typeface="Calibri" panose="020F0502020204030204"/>
                <a:ea typeface="+mn-ea"/>
                <a:cs typeface="+mn-cs"/>
              </a:rPr>
              <a:t>Halton Borough Council - Whole School Staff Safeguarding Training - Refresher &amp; UPDATES - 2024/2025</a:t>
            </a:r>
          </a:p>
        </p:txBody>
      </p:sp>
      <p:pic>
        <p:nvPicPr>
          <p:cNvPr id="6" name="Picture 5">
            <a:extLst>
              <a:ext uri="{FF2B5EF4-FFF2-40B4-BE49-F238E27FC236}">
                <a16:creationId xmlns:a16="http://schemas.microsoft.com/office/drawing/2014/main" id="{599C36C0-3490-B55E-CA3F-EE983E6FDDAC}"/>
              </a:ext>
            </a:extLst>
          </p:cNvPr>
          <p:cNvPicPr>
            <a:picLocks noChangeAspect="1"/>
          </p:cNvPicPr>
          <p:nvPr/>
        </p:nvPicPr>
        <p:blipFill>
          <a:blip r:embed="rId3"/>
          <a:stretch>
            <a:fillRect/>
          </a:stretch>
        </p:blipFill>
        <p:spPr>
          <a:xfrm>
            <a:off x="5113422" y="266381"/>
            <a:ext cx="4463715" cy="1547498"/>
          </a:xfrm>
          <a:prstGeom prst="rect">
            <a:avLst/>
          </a:prstGeom>
        </p:spPr>
      </p:pic>
      <p:sp>
        <p:nvSpPr>
          <p:cNvPr id="4" name="Rectangle: Rounded Corners 3">
            <a:extLst>
              <a:ext uri="{FF2B5EF4-FFF2-40B4-BE49-F238E27FC236}">
                <a16:creationId xmlns:a16="http://schemas.microsoft.com/office/drawing/2014/main" id="{587BFBAA-0F86-4B90-8417-7AB53EBCC91C}"/>
              </a:ext>
            </a:extLst>
          </p:cNvPr>
          <p:cNvSpPr/>
          <p:nvPr/>
        </p:nvSpPr>
        <p:spPr>
          <a:xfrm>
            <a:off x="8610600" y="2969809"/>
            <a:ext cx="3017808"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rPr>
              <a:t>Number of PA'S academic year  24/25 = </a:t>
            </a:r>
            <a:r>
              <a:rPr lang="en-US">
                <a:solidFill>
                  <a:srgbClr val="303282"/>
                </a:solidFill>
                <a:latin typeface="Abadi" panose="020B0604020104020204" pitchFamily="34" charset="0"/>
                <a:cs typeface="Calibri"/>
              </a:rPr>
              <a:t>10 children = 5.6%</a:t>
            </a:r>
            <a:endPar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
        <p:nvSpPr>
          <p:cNvPr id="5" name="Rectangle: Rounded Corners 4">
            <a:extLst>
              <a:ext uri="{FF2B5EF4-FFF2-40B4-BE49-F238E27FC236}">
                <a16:creationId xmlns:a16="http://schemas.microsoft.com/office/drawing/2014/main" id="{193F896D-FA5D-455D-9145-ACE2FD7CD2C0}"/>
              </a:ext>
            </a:extLst>
          </p:cNvPr>
          <p:cNvSpPr/>
          <p:nvPr/>
        </p:nvSpPr>
        <p:spPr>
          <a:xfrm>
            <a:off x="8610599" y="4663079"/>
            <a:ext cx="3095445"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ea typeface="Calibri"/>
                <a:cs typeface="Calibri"/>
              </a:rPr>
              <a:t>Number of  severely PA'S academic year 24/25 = 0 children = 0%</a:t>
            </a:r>
            <a:endPar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Tree>
    <p:extLst>
      <p:ext uri="{BB962C8B-B14F-4D97-AF65-F5344CB8AC3E}">
        <p14:creationId xmlns:p14="http://schemas.microsoft.com/office/powerpoint/2010/main" val="763976866"/>
      </p:ext>
    </p:extLst>
  </p:cSld>
  <p:clrMapOvr>
    <a:masterClrMapping/>
  </p:clrMapOvr>
  <mc:AlternateContent xmlns:mc="http://schemas.openxmlformats.org/markup-compatibility/2006" xmlns:p14="http://schemas.microsoft.com/office/powerpoint/2010/main">
    <mc:Choice Requires="p14">
      <p:transition spd="slow" p14:dur="2000" advTm="175500"/>
    </mc:Choice>
    <mc:Fallback xmlns="">
      <p:transition spd="slow" advTm="1755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4484" y="-152770"/>
            <a:ext cx="10404629" cy="897713"/>
          </a:xfrm>
        </p:spPr>
        <p:txBody>
          <a:bodyPr anchor="b">
            <a:normAutofit/>
          </a:bodyPr>
          <a:lstStyle/>
          <a:p>
            <a:pPr>
              <a:defRPr/>
            </a:pPr>
            <a:r>
              <a:rPr lang="en-US" sz="5000" b="1" u="sng">
                <a:latin typeface="Letter-join Plus 36" panose="02000505000000020003" pitchFamily="50" charset="0"/>
              </a:rPr>
              <a:t>Impact of 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lnSpcReduction="10000"/>
          </a:bodyPr>
          <a:lstStyle/>
          <a:p>
            <a:pPr marL="0" indent="0" algn="ctr">
              <a:lnSpc>
                <a:spcPct val="150000"/>
              </a:lnSpc>
              <a:buNone/>
            </a:pPr>
            <a:r>
              <a:rPr lang="en-GB" altLang="en-US" sz="3200">
                <a:latin typeface="Letter-join Plus 36" panose="02000505000000020003" pitchFamily="50" charset="0"/>
              </a:rPr>
              <a:t>Within each of our classes we have seen that where attendance is positive then this tends to result in more positive mental health, well-being and outcomes for these children.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4E7B1A2-B75D-4104-95FB-59BA6BCCCBD1}"/>
              </a:ext>
            </a:extLst>
          </p:cNvPr>
          <p:cNvPicPr>
            <a:picLocks noChangeAspect="1"/>
          </p:cNvPicPr>
          <p:nvPr/>
        </p:nvPicPr>
        <p:blipFill>
          <a:blip r:embed="rId3"/>
          <a:stretch>
            <a:fillRect/>
          </a:stretch>
        </p:blipFill>
        <p:spPr>
          <a:xfrm>
            <a:off x="133165" y="744943"/>
            <a:ext cx="5652691" cy="6093119"/>
          </a:xfrm>
          <a:prstGeom prst="rect">
            <a:avLst/>
          </a:prstGeom>
        </p:spPr>
      </p:pic>
    </p:spTree>
    <p:extLst>
      <p:ext uri="{BB962C8B-B14F-4D97-AF65-F5344CB8AC3E}">
        <p14:creationId xmlns:p14="http://schemas.microsoft.com/office/powerpoint/2010/main" val="3606552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03591" y="0"/>
            <a:ext cx="10404629" cy="897713"/>
          </a:xfrm>
        </p:spPr>
        <p:txBody>
          <a:bodyPr anchor="b">
            <a:normAutofit/>
          </a:bodyPr>
          <a:lstStyle/>
          <a:p>
            <a:pPr>
              <a:defRPr/>
            </a:pPr>
            <a:r>
              <a:rPr lang="en-US" sz="5000" b="1" u="sng">
                <a:latin typeface="Letter-join Plus 36" panose="02000505000000020003" pitchFamily="50" charset="0"/>
              </a:rPr>
              <a:t>Current School of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a:bodyPr>
          <a:lstStyle/>
          <a:p>
            <a:pPr marL="0" indent="0" algn="just">
              <a:buNone/>
            </a:pPr>
            <a:r>
              <a:rPr lang="en-GB" altLang="en-US" sz="3200" b="1">
                <a:latin typeface="Letter-join Plus 36" panose="02000505000000020003" pitchFamily="50" charset="0"/>
              </a:rPr>
              <a:t>How has your child’s year group started the school year?</a:t>
            </a:r>
          </a:p>
          <a:p>
            <a:pPr marL="0" indent="0" algn="just">
              <a:buNone/>
            </a:pPr>
            <a:endParaRPr lang="en-GB" altLang="en-US" sz="3200">
              <a:latin typeface="Letter-join Plus 36" panose="02000505000000020003" pitchFamily="50" charset="0"/>
            </a:endParaRPr>
          </a:p>
          <a:p>
            <a:pPr marL="0" indent="0" algn="ctr">
              <a:buNone/>
            </a:pPr>
            <a:r>
              <a:rPr lang="en-GB" altLang="en-US" sz="3200">
                <a:latin typeface="Letter-join Plus 36" panose="02000505000000020003" pitchFamily="50" charset="0"/>
              </a:rPr>
              <a:t>The Primary National Attendance is currently 94.75%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7EF6145-6F27-4D2A-A64C-55A15FCA4708}"/>
              </a:ext>
            </a:extLst>
          </p:cNvPr>
          <p:cNvPicPr>
            <a:picLocks noChangeAspect="1"/>
          </p:cNvPicPr>
          <p:nvPr/>
        </p:nvPicPr>
        <p:blipFill>
          <a:blip r:embed="rId3"/>
          <a:stretch>
            <a:fillRect/>
          </a:stretch>
        </p:blipFill>
        <p:spPr>
          <a:xfrm>
            <a:off x="133165" y="777767"/>
            <a:ext cx="5312575" cy="6080234"/>
          </a:xfrm>
          <a:prstGeom prst="rect">
            <a:avLst/>
          </a:prstGeom>
        </p:spPr>
      </p:pic>
    </p:spTree>
    <p:extLst>
      <p:ext uri="{BB962C8B-B14F-4D97-AF65-F5344CB8AC3E}">
        <p14:creationId xmlns:p14="http://schemas.microsoft.com/office/powerpoint/2010/main" val="866772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35351" y="-87195"/>
            <a:ext cx="8840964" cy="1481328"/>
          </a:xfrm>
        </p:spPr>
        <p:txBody>
          <a:bodyPr anchor="b">
            <a:normAutofit fontScale="90000"/>
          </a:bodyPr>
          <a:lstStyle/>
          <a:p>
            <a:pPr>
              <a:defRPr/>
            </a:pPr>
            <a:r>
              <a:rPr lang="en-US" sz="5000" b="1" u="sng">
                <a:latin typeface="Letter-join Plus 36" panose="02000505000000020003" pitchFamily="50" charset="0"/>
              </a:rPr>
              <a:t>How do we reward our children’s positive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394133"/>
            <a:ext cx="10783614" cy="5374529"/>
          </a:xfrm>
        </p:spPr>
        <p:txBody>
          <a:bodyPr anchor="t">
            <a:normAutofit lnSpcReduction="10000"/>
          </a:bodyPr>
          <a:lstStyle/>
          <a:p>
            <a:r>
              <a:rPr lang="en-GB" altLang="en-US" sz="3200" b="1">
                <a:latin typeface="Letter-join Plus 36" panose="02000505000000020003" pitchFamily="50" charset="0"/>
              </a:rPr>
              <a:t>Weekly Whole School 100% Attendance Wheel – Child gets a prize from school.  </a:t>
            </a:r>
          </a:p>
          <a:p>
            <a:r>
              <a:rPr lang="en-GB" altLang="en-US" sz="3200" b="1">
                <a:latin typeface="Letter-join Plus 36" panose="02000505000000020003" pitchFamily="50" charset="0"/>
              </a:rPr>
              <a:t>Star in the Jar – Every day a class has 100% they earn a star for their jar.  10 Stars in the Jar = Class Reward afternoon.</a:t>
            </a:r>
          </a:p>
          <a:p>
            <a:r>
              <a:rPr lang="en-GB" altLang="en-US" sz="3200" b="1">
                <a:latin typeface="Letter-join Plus 36" panose="02000505000000020003" pitchFamily="50" charset="0"/>
              </a:rPr>
              <a:t>£5 attendance award for the class with the highest attendance.</a:t>
            </a:r>
          </a:p>
          <a:p>
            <a:r>
              <a:rPr lang="en-GB" altLang="en-US" sz="3200" b="1">
                <a:latin typeface="Letter-join Plus 36" panose="02000505000000020003" pitchFamily="50" charset="0"/>
              </a:rPr>
              <a:t>Weekly Popcorn award for the class with the highest attendance.  </a:t>
            </a:r>
          </a:p>
          <a:p>
            <a:r>
              <a:rPr lang="en-GB" altLang="en-US" sz="3200" b="1">
                <a:latin typeface="Letter-join Plus 36" panose="02000505000000020003" pitchFamily="50" charset="0"/>
              </a:rPr>
              <a:t>100% Attendance Certificates</a:t>
            </a:r>
          </a:p>
          <a:p>
            <a:r>
              <a:rPr lang="en-GB" altLang="en-US" sz="3200" b="1">
                <a:latin typeface="Letter-join Plus 36" panose="02000505000000020003" pitchFamily="50" charset="0"/>
              </a:rPr>
              <a:t>97% + Attendance Raffle for the whole school year.  Winning prize = £100 Amazon Voucher.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567844" y="0"/>
            <a:ext cx="1588805" cy="1744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96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98F3CD-7F22-4285-B88F-04A50BAB9353}"/>
              </a:ext>
            </a:extLst>
          </p:cNvPr>
          <p:cNvSpPr>
            <a:spLocks noGrp="1"/>
          </p:cNvSpPr>
          <p:nvPr>
            <p:ph type="title"/>
          </p:nvPr>
        </p:nvSpPr>
        <p:spPr>
          <a:xfrm>
            <a:off x="572493" y="238539"/>
            <a:ext cx="11018520" cy="878173"/>
          </a:xfrm>
        </p:spPr>
        <p:txBody>
          <a:bodyPr anchor="b">
            <a:normAutofit/>
          </a:bodyPr>
          <a:lstStyle/>
          <a:p>
            <a:pPr>
              <a:defRPr/>
            </a:pPr>
            <a:r>
              <a:rPr lang="en-GB" sz="5400" b="1" u="sng">
                <a:latin typeface="Letter-join Plus 36" panose="02000505000000020003" pitchFamily="50" charset="0"/>
              </a:rPr>
              <a:t>Reading Matters</a:t>
            </a:r>
            <a:endParaRPr lang="en-GB" sz="5400">
              <a:latin typeface="Letter-join Plus 36" panose="02000505000000020003" pitchFamily="50" charset="0"/>
            </a:endParaRPr>
          </a:p>
        </p:txBody>
      </p:sp>
      <p:sp>
        <p:nvSpPr>
          <p:cNvPr id="1434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708AAC-B05E-4EF7-BE65-B3D4684BBCF4}"/>
              </a:ext>
            </a:extLst>
          </p:cNvPr>
          <p:cNvSpPr>
            <a:spLocks noGrp="1"/>
          </p:cNvSpPr>
          <p:nvPr>
            <p:ph idx="1"/>
          </p:nvPr>
        </p:nvSpPr>
        <p:spPr>
          <a:xfrm>
            <a:off x="222853" y="998482"/>
            <a:ext cx="8581948" cy="5859517"/>
          </a:xfrm>
          <a:solidFill>
            <a:schemeClr val="accent5">
              <a:lumMod val="20000"/>
              <a:lumOff val="80000"/>
            </a:schemeClr>
          </a:solidFill>
        </p:spPr>
        <p:txBody>
          <a:bodyPr anchor="t">
            <a:normAutofit lnSpcReduction="10000"/>
          </a:bodyPr>
          <a:lstStyle/>
          <a:p>
            <a:pPr marL="0" indent="0">
              <a:buNone/>
              <a:defRPr/>
            </a:pPr>
            <a:r>
              <a:rPr lang="en-GB">
                <a:latin typeface="Letter-join Plus 36" panose="02000505000000020003" pitchFamily="50" charset="0"/>
              </a:rPr>
              <a:t>As you’ve seen from the Topic Overview, Reading is </a:t>
            </a:r>
            <a:r>
              <a:rPr lang="en-GB" b="1">
                <a:latin typeface="Letter-join Plus 36" panose="02000505000000020003" pitchFamily="50" charset="0"/>
              </a:rPr>
              <a:t>central</a:t>
            </a:r>
            <a:r>
              <a:rPr lang="en-GB">
                <a:latin typeface="Letter-join Plus 36" panose="02000505000000020003" pitchFamily="50" charset="0"/>
              </a:rPr>
              <a:t> to the school and year group curriculum. Each half term, the children will be exposed to multiple high quality texts, chosen so that they tie into or complement learning.</a:t>
            </a:r>
          </a:p>
          <a:p>
            <a:pPr marL="0" indent="0">
              <a:buNone/>
              <a:defRPr/>
            </a:pPr>
            <a:endParaRPr lang="en-GB">
              <a:latin typeface="Letter-join Plus 36" panose="02000505000000020003" pitchFamily="50" charset="0"/>
            </a:endParaRPr>
          </a:p>
          <a:p>
            <a:pPr marL="0" indent="0">
              <a:buNone/>
              <a:defRPr/>
            </a:pPr>
            <a:r>
              <a:rPr lang="en-GB">
                <a:latin typeface="Letter-join Plus 36" panose="02000505000000020003" pitchFamily="50" charset="0"/>
              </a:rPr>
              <a:t>These will include:</a:t>
            </a:r>
          </a:p>
          <a:p>
            <a:pPr>
              <a:defRPr/>
            </a:pPr>
            <a:r>
              <a:rPr lang="en-GB">
                <a:latin typeface="Letter-join Plus 36" panose="02000505000000020003" pitchFamily="50" charset="0"/>
              </a:rPr>
              <a:t>A ‘Vehicle text’ in English to inspire writing</a:t>
            </a:r>
          </a:p>
          <a:p>
            <a:pPr>
              <a:defRPr/>
            </a:pPr>
            <a:r>
              <a:rPr lang="en-GB">
                <a:latin typeface="Letter-join Plus 36" panose="02000505000000020003" pitchFamily="50" charset="0"/>
              </a:rPr>
              <a:t>A Reading for Pleasure text that we will read as a class (normally at the end of the day) to inspire fantastic reading attitudes and, quite often, to support learning across the curriculum</a:t>
            </a:r>
          </a:p>
          <a:p>
            <a:pPr>
              <a:defRPr/>
            </a:pPr>
            <a:endParaRPr lang="en-GB">
              <a:latin typeface="Letter-join Plus 36" panose="02000505000000020003" pitchFamily="50" charset="0"/>
            </a:endParaRPr>
          </a:p>
          <a:p>
            <a:pPr marL="0" indent="0">
              <a:buNone/>
              <a:defRPr/>
            </a:pPr>
            <a:r>
              <a:rPr lang="en-GB">
                <a:latin typeface="Letter-join Plus 36" panose="02000505000000020003" pitchFamily="50" charset="0"/>
              </a:rPr>
              <a:t>In Topic work, Science, RE, Art and DT, the children will also read other texts to consolidate and move on learning.</a:t>
            </a:r>
          </a:p>
        </p:txBody>
      </p:sp>
      <p:pic>
        <p:nvPicPr>
          <p:cNvPr id="14338" name="Picture 2" descr="34,223 Children Reading Illustrations &amp;amp; Clip Art - iStock">
            <a:extLst>
              <a:ext uri="{FF2B5EF4-FFF2-40B4-BE49-F238E27FC236}">
                <a16:creationId xmlns:a16="http://schemas.microsoft.com/office/drawing/2014/main" id="{81382FD5-687A-47E4-A094-1940E2033D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74" b="-3"/>
          <a:stretch/>
        </p:blipFill>
        <p:spPr bwMode="auto">
          <a:xfrm>
            <a:off x="8804801" y="2694051"/>
            <a:ext cx="3164346" cy="32891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B6FCD0-B737-4D50-8438-D18108695538}"/>
              </a:ext>
            </a:extLst>
          </p:cNvPr>
          <p:cNvSpPr>
            <a:spLocks noGrp="1"/>
          </p:cNvSpPr>
          <p:nvPr>
            <p:ph type="title"/>
          </p:nvPr>
        </p:nvSpPr>
        <p:spPr>
          <a:xfrm>
            <a:off x="572493" y="238540"/>
            <a:ext cx="11018520" cy="894936"/>
          </a:xfrm>
        </p:spPr>
        <p:txBody>
          <a:bodyPr anchor="b">
            <a:normAutofit/>
          </a:bodyPr>
          <a:lstStyle/>
          <a:p>
            <a:pPr>
              <a:defRPr/>
            </a:pPr>
            <a:r>
              <a:rPr lang="en-GB" sz="5400" b="1" u="sng">
                <a:latin typeface="Letter-join Plus 36" panose="02000505000000020003" pitchFamily="50" charset="0"/>
              </a:rPr>
              <a:t>Reading at home </a:t>
            </a:r>
            <a:endParaRPr lang="en-GB" sz="5400" b="1">
              <a:latin typeface="Letter-join Plus 36" panose="02000505000000020003" pitchFamily="50" charset="0"/>
            </a:endParaRPr>
          </a:p>
        </p:txBody>
      </p:sp>
      <p:sp>
        <p:nvSpPr>
          <p:cNvPr id="133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Content Placeholder 2">
            <a:extLst>
              <a:ext uri="{FF2B5EF4-FFF2-40B4-BE49-F238E27FC236}">
                <a16:creationId xmlns:a16="http://schemas.microsoft.com/office/drawing/2014/main" id="{97AE5376-5566-4D0D-A6DF-FD8495A32DF7}"/>
              </a:ext>
            </a:extLst>
          </p:cNvPr>
          <p:cNvSpPr>
            <a:spLocks noGrp="1"/>
          </p:cNvSpPr>
          <p:nvPr>
            <p:ph idx="1"/>
          </p:nvPr>
        </p:nvSpPr>
        <p:spPr>
          <a:xfrm>
            <a:off x="319359" y="1159492"/>
            <a:ext cx="7438032" cy="5509532"/>
          </a:xfrm>
          <a:solidFill>
            <a:schemeClr val="accent5">
              <a:lumMod val="20000"/>
              <a:lumOff val="80000"/>
            </a:schemeClr>
          </a:solidFill>
        </p:spPr>
        <p:txBody>
          <a:bodyPr anchor="t">
            <a:normAutofit/>
          </a:bodyPr>
          <a:lstStyle/>
          <a:p>
            <a:r>
              <a:rPr lang="en-GB" altLang="en-US" sz="2600">
                <a:latin typeface="Letter-join Plus 36" panose="02000505000000020003" pitchFamily="50" charset="0"/>
              </a:rPr>
              <a:t>It’s </a:t>
            </a:r>
            <a:r>
              <a:rPr lang="en-GB" altLang="en-US" sz="2600" u="sng">
                <a:latin typeface="Letter-join Plus 36" panose="02000505000000020003" pitchFamily="50" charset="0"/>
              </a:rPr>
              <a:t>vitally important </a:t>
            </a:r>
            <a:r>
              <a:rPr lang="en-GB" altLang="en-US" sz="2600">
                <a:latin typeface="Letter-join Plus 36" panose="02000505000000020003" pitchFamily="50" charset="0"/>
              </a:rPr>
              <a:t>for the children to read at home at least five times per week</a:t>
            </a:r>
          </a:p>
          <a:p>
            <a:r>
              <a:rPr lang="en-GB" altLang="en-US" sz="2600">
                <a:latin typeface="Letter-join Plus 36" panose="02000505000000020003" pitchFamily="50" charset="0"/>
              </a:rPr>
              <a:t>The children’s reading record should be signed by an adult whenever they have read and comments can be made by the adult if they wish.</a:t>
            </a:r>
          </a:p>
          <a:p>
            <a:r>
              <a:rPr lang="en-GB" altLang="en-US" sz="2600">
                <a:latin typeface="Letter-join Plus 36" panose="02000505000000020003" pitchFamily="50" charset="0"/>
              </a:rPr>
              <a:t>Reading books and records </a:t>
            </a:r>
            <a:r>
              <a:rPr lang="en-GB" altLang="en-US" sz="2600" u="sng">
                <a:latin typeface="Letter-join Plus 36" panose="02000505000000020003" pitchFamily="50" charset="0"/>
              </a:rPr>
              <a:t>must</a:t>
            </a:r>
            <a:r>
              <a:rPr lang="en-GB" altLang="en-US" sz="2600">
                <a:latin typeface="Letter-join Plus 36" panose="02000505000000020003" pitchFamily="50" charset="0"/>
              </a:rPr>
              <a:t> be brought in every day. If your child has read, they should show a member of Year 5 staff and we will monitor how often reading is happening. </a:t>
            </a:r>
          </a:p>
          <a:p>
            <a:r>
              <a:rPr lang="en-GB" altLang="en-US" sz="2600">
                <a:latin typeface="Letter-join Plus 36" panose="02000505000000020003" pitchFamily="50" charset="0"/>
              </a:rPr>
              <a:t>Reading books can be change any day of the week.</a:t>
            </a:r>
          </a:p>
          <a:p>
            <a:r>
              <a:rPr lang="en-GB" altLang="en-US" sz="2600">
                <a:latin typeface="Letter-join Plus 36" panose="02000505000000020003" pitchFamily="50" charset="0"/>
              </a:rPr>
              <a:t>We will be introducing various Reading Challenges over the year to help support a love for Reading.</a:t>
            </a:r>
          </a:p>
          <a:p>
            <a:endParaRPr lang="en-GB" altLang="en-US" sz="2400">
              <a:latin typeface="Letter-join Plus 36" panose="02000505000000020003" pitchFamily="50" charset="0"/>
            </a:endParaRPr>
          </a:p>
          <a:p>
            <a:endParaRPr lang="en-GB" altLang="en-US" sz="2200" u="sng"/>
          </a:p>
        </p:txBody>
      </p:sp>
      <p:pic>
        <p:nvPicPr>
          <p:cNvPr id="13314" name="Picture 2" descr="Reading With An Adult Clipart, HD Png Download - kindpng">
            <a:extLst>
              <a:ext uri="{FF2B5EF4-FFF2-40B4-BE49-F238E27FC236}">
                <a16:creationId xmlns:a16="http://schemas.microsoft.com/office/drawing/2014/main" id="{AB5A9457-2FF3-4D5E-A8D8-5A0C0B0943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15" r="-2" b="-2"/>
          <a:stretch/>
        </p:blipFill>
        <p:spPr bwMode="auto">
          <a:xfrm>
            <a:off x="8401050" y="2093976"/>
            <a:ext cx="3215672" cy="33425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6" name="Rectangle 1229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840EB5-7044-47F5-81B4-9F4CBE9AFDCA}"/>
              </a:ext>
            </a:extLst>
          </p:cNvPr>
          <p:cNvSpPr>
            <a:spLocks noGrp="1"/>
          </p:cNvSpPr>
          <p:nvPr>
            <p:ph type="title"/>
          </p:nvPr>
        </p:nvSpPr>
        <p:spPr>
          <a:xfrm>
            <a:off x="572493" y="238539"/>
            <a:ext cx="11018520" cy="775493"/>
          </a:xfrm>
        </p:spPr>
        <p:txBody>
          <a:bodyPr anchor="b">
            <a:normAutofit fontScale="90000"/>
          </a:bodyPr>
          <a:lstStyle/>
          <a:p>
            <a:pPr>
              <a:defRPr/>
            </a:pPr>
            <a:r>
              <a:rPr lang="en-GB" sz="5400" b="1" u="sng">
                <a:latin typeface="Letter-join Plus 36" panose="02000505000000020003" pitchFamily="50" charset="0"/>
              </a:rPr>
              <a:t>Reading at home (</a:t>
            </a:r>
            <a:r>
              <a:rPr lang="en-GB" sz="5400" b="1" u="sng" err="1">
                <a:latin typeface="Letter-join Plus 36" panose="02000505000000020003" pitchFamily="50" charset="0"/>
              </a:rPr>
              <a:t>cont</a:t>
            </a:r>
            <a:r>
              <a:rPr lang="en-GB" sz="5400" b="1" u="sng">
                <a:latin typeface="Letter-join Plus 36" panose="02000505000000020003" pitchFamily="50" charset="0"/>
              </a:rPr>
              <a:t>…) </a:t>
            </a:r>
            <a:endParaRPr lang="en-GB" sz="5400" b="1">
              <a:latin typeface="Letter-join Plus 36" panose="02000505000000020003" pitchFamily="50" charset="0"/>
            </a:endParaRPr>
          </a:p>
        </p:txBody>
      </p:sp>
      <p:sp>
        <p:nvSpPr>
          <p:cNvPr id="1229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1" name="Content Placeholder 2">
            <a:extLst>
              <a:ext uri="{FF2B5EF4-FFF2-40B4-BE49-F238E27FC236}">
                <a16:creationId xmlns:a16="http://schemas.microsoft.com/office/drawing/2014/main" id="{2C42A411-16A9-4BAB-BA89-9EFD71220AB6}"/>
              </a:ext>
            </a:extLst>
          </p:cNvPr>
          <p:cNvSpPr>
            <a:spLocks noGrp="1"/>
          </p:cNvSpPr>
          <p:nvPr>
            <p:ph idx="1"/>
          </p:nvPr>
        </p:nvSpPr>
        <p:spPr>
          <a:xfrm>
            <a:off x="389876" y="1369414"/>
            <a:ext cx="7285782" cy="5041672"/>
          </a:xfrm>
          <a:solidFill>
            <a:schemeClr val="accent5">
              <a:lumMod val="20000"/>
              <a:lumOff val="80000"/>
            </a:schemeClr>
          </a:solidFill>
        </p:spPr>
        <p:txBody>
          <a:bodyPr anchor="t">
            <a:normAutofit lnSpcReduction="10000"/>
          </a:bodyPr>
          <a:lstStyle/>
          <a:p>
            <a:r>
              <a:rPr lang="en-GB" altLang="en-US" sz="2600">
                <a:latin typeface="Letter-join Plus 36" panose="02000505000000020003" pitchFamily="50" charset="0"/>
              </a:rPr>
              <a:t>Children will read every day in school in either, their Guided Reading session, English lessons or in foundation subject lessons.</a:t>
            </a:r>
          </a:p>
          <a:p>
            <a:r>
              <a:rPr lang="en-GB" altLang="en-US" sz="2600">
                <a:latin typeface="Letter-join Plus 36" panose="02000505000000020003" pitchFamily="50" charset="0"/>
              </a:rPr>
              <a:t>The skills of reading and understanding will be taught in Guided Reading lessons.</a:t>
            </a:r>
          </a:p>
          <a:p>
            <a:r>
              <a:rPr lang="en-GB" altLang="en-US" sz="2600">
                <a:latin typeface="Letter-join Plus 36" panose="02000505000000020003" pitchFamily="50" charset="0"/>
              </a:rPr>
              <a:t>Reading records will be monitored closely to ensure the children are practising at home. Where this is not the case, school will contact families to offer support in this.</a:t>
            </a:r>
          </a:p>
          <a:p>
            <a:r>
              <a:rPr lang="en-GB" altLang="en-US" sz="2600">
                <a:latin typeface="Letter-join Plus 36" panose="02000505000000020003" pitchFamily="50" charset="0"/>
              </a:rPr>
              <a:t>Reading Rewards – When a child has their reading record signed 5 times in one week, they will receive a raffle ticket and be in with a chance to be our Star Reader. </a:t>
            </a:r>
          </a:p>
          <a:p>
            <a:endParaRPr lang="en-GB" altLang="en-US" sz="2200" u="sng"/>
          </a:p>
        </p:txBody>
      </p:sp>
      <p:pic>
        <p:nvPicPr>
          <p:cNvPr id="12290" name="Picture 2" descr="1,964 Mom Teaching Illustrations &amp;amp; Clip Art - iStock">
            <a:extLst>
              <a:ext uri="{FF2B5EF4-FFF2-40B4-BE49-F238E27FC236}">
                <a16:creationId xmlns:a16="http://schemas.microsoft.com/office/drawing/2014/main" id="{C6562B28-4983-4E75-A43E-684FD063920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95" r="-3"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5" name="Rectangle 11270">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books-book-clipart-clipart-cliparts-for-you-2-clipart-books-385_293 –  Gleeson Gleanings: News &amp;amp; Updates from Gleeson Library | Geschke Center, USF">
            <a:extLst>
              <a:ext uri="{FF2B5EF4-FFF2-40B4-BE49-F238E27FC236}">
                <a16:creationId xmlns:a16="http://schemas.microsoft.com/office/drawing/2014/main" id="{54ED8C61-7D2A-43E3-A4F2-5A2B2A1B00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734665" y="992148"/>
            <a:ext cx="3436504" cy="26192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418125B-6511-C184-6BE0-40ACC38002C4}"/>
              </a:ext>
            </a:extLst>
          </p:cNvPr>
          <p:cNvSpPr txBox="1"/>
          <p:nvPr/>
        </p:nvSpPr>
        <p:spPr>
          <a:xfrm>
            <a:off x="209550" y="219075"/>
            <a:ext cx="9553575" cy="553998"/>
          </a:xfrm>
          <a:prstGeom prst="rect">
            <a:avLst/>
          </a:prstGeom>
          <a:noFill/>
        </p:spPr>
        <p:txBody>
          <a:bodyPr wrap="square" rtlCol="0">
            <a:spAutoFit/>
          </a:bodyPr>
          <a:lstStyle/>
          <a:p>
            <a:r>
              <a:rPr lang="en-GB" sz="3000" u="sng">
                <a:latin typeface="Letter-join Plus 36" panose="02000505000000020003" pitchFamily="50" charset="0"/>
              </a:rPr>
              <a:t>The Wider Curriculum</a:t>
            </a:r>
          </a:p>
        </p:txBody>
      </p:sp>
      <p:sp>
        <p:nvSpPr>
          <p:cNvPr id="2" name="Title 1">
            <a:extLst>
              <a:ext uri="{FF2B5EF4-FFF2-40B4-BE49-F238E27FC236}">
                <a16:creationId xmlns:a16="http://schemas.microsoft.com/office/drawing/2014/main" id="{1E1DAEB7-D592-4FE3-982E-5F6B6084B599}"/>
              </a:ext>
            </a:extLst>
          </p:cNvPr>
          <p:cNvSpPr>
            <a:spLocks noGrp="1"/>
          </p:cNvSpPr>
          <p:nvPr>
            <p:ph type="title"/>
          </p:nvPr>
        </p:nvSpPr>
        <p:spPr>
          <a:xfrm>
            <a:off x="209549" y="849150"/>
            <a:ext cx="8587610" cy="5667264"/>
          </a:xfrm>
          <a:solidFill>
            <a:schemeClr val="accent5">
              <a:lumMod val="20000"/>
              <a:lumOff val="80000"/>
            </a:schemeClr>
          </a:solidFill>
        </p:spPr>
        <p:txBody>
          <a:bodyPr vert="horz" lIns="91440" tIns="45720" rIns="91440" bIns="45720" rtlCol="0" anchor="b">
            <a:noAutofit/>
          </a:bodyPr>
          <a:lstStyle/>
          <a:p>
            <a:pPr>
              <a:defRPr/>
            </a:pPr>
            <a:r>
              <a:rPr lang="en-US" sz="2800" kern="1200">
                <a:solidFill>
                  <a:schemeClr val="tx1"/>
                </a:solidFill>
                <a:latin typeface="Letter-join Plus 36" panose="02000505000000020003" pitchFamily="50" charset="0"/>
              </a:rPr>
              <a:t>Our UNIQUE </a:t>
            </a:r>
            <a:r>
              <a:rPr lang="en-US" sz="2800">
                <a:latin typeface="Letter-join Plus 36" panose="02000505000000020003" pitchFamily="50" charset="0"/>
              </a:rPr>
              <a:t>curriculum is rich in knowledge. </a:t>
            </a:r>
            <a:br>
              <a:rPr lang="en-US" sz="2800">
                <a:latin typeface="Letter-join Plus 36" panose="02000505000000020003" pitchFamily="50" charset="0"/>
              </a:rPr>
            </a:br>
            <a:br>
              <a:rPr lang="en-US" sz="2800">
                <a:latin typeface="Letter-join Plus 36" panose="02000505000000020003" pitchFamily="50" charset="0"/>
              </a:rPr>
            </a:br>
            <a:r>
              <a:rPr lang="en-US" sz="2800">
                <a:latin typeface="Letter-join Plus 36" panose="02000505000000020003" pitchFamily="50" charset="0"/>
              </a:rPr>
              <a:t>We believe that helping children to accumulate layers of knowledge allows them to make connections to new conceptual learning, building layers and layers of understanding.</a:t>
            </a:r>
            <a:br>
              <a:rPr lang="en-US" sz="2800" kern="1200">
                <a:solidFill>
                  <a:schemeClr val="tx1"/>
                </a:solidFill>
                <a:latin typeface="Letter-join Plus 36" panose="02000505000000020003" pitchFamily="50" charset="0"/>
              </a:rPr>
            </a:br>
            <a:br>
              <a:rPr lang="en-US" sz="2800" kern="1200">
                <a:solidFill>
                  <a:schemeClr val="tx1"/>
                </a:solidFill>
                <a:latin typeface="Letter-join Plus 36" panose="02000505000000020003" pitchFamily="50" charset="0"/>
              </a:rPr>
            </a:br>
            <a:r>
              <a:rPr lang="en-US" sz="2800" kern="1200">
                <a:solidFill>
                  <a:schemeClr val="tx1"/>
                </a:solidFill>
                <a:latin typeface="Letter-join Plus 36" panose="02000505000000020003" pitchFamily="50" charset="0"/>
              </a:rPr>
              <a:t>For each subject studied, we produce a Knowledge </a:t>
            </a:r>
            <a:r>
              <a:rPr lang="en-US" sz="2800" kern="1200" err="1">
                <a:solidFill>
                  <a:schemeClr val="tx1"/>
                </a:solidFill>
                <a:latin typeface="Letter-join Plus 36" panose="02000505000000020003" pitchFamily="50" charset="0"/>
              </a:rPr>
              <a:t>Organiser</a:t>
            </a:r>
            <a:r>
              <a:rPr lang="en-US" sz="2800" kern="1200">
                <a:solidFill>
                  <a:schemeClr val="tx1"/>
                </a:solidFill>
                <a:latin typeface="Letter-join Plus 36" panose="02000505000000020003" pitchFamily="50" charset="0"/>
              </a:rPr>
              <a:t> that we refer to in lessons.</a:t>
            </a:r>
            <a:br>
              <a:rPr lang="en-US" sz="2800" kern="1200">
                <a:solidFill>
                  <a:schemeClr val="tx1"/>
                </a:solidFill>
                <a:latin typeface="Letter-join Plus 36" panose="02000505000000020003" pitchFamily="50" charset="0"/>
              </a:rPr>
            </a:br>
            <a:br>
              <a:rPr lang="en-US" sz="2800" kern="1200">
                <a:solidFill>
                  <a:schemeClr val="tx1"/>
                </a:solidFill>
                <a:latin typeface="Letter-join Plus 36" panose="02000505000000020003" pitchFamily="50" charset="0"/>
              </a:rPr>
            </a:br>
            <a:r>
              <a:rPr lang="en-US" sz="2800" kern="1200">
                <a:solidFill>
                  <a:schemeClr val="tx1"/>
                </a:solidFill>
                <a:latin typeface="Letter-join Plus 36" panose="02000505000000020003" pitchFamily="50" charset="0"/>
              </a:rPr>
              <a:t>All information regarding each half term can be found on our school website. Please look over these documents so that you’re familiar with the content being delivered to the children.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5" name="Rectangle 1127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C3686236-E5F4-4EE4-AEBC-4A317AC85933}"/>
              </a:ext>
            </a:extLst>
          </p:cNvPr>
          <p:cNvSpPr>
            <a:spLocks noGrp="1" noRot="1" noChangeArrowheads="1"/>
          </p:cNvSpPr>
          <p:nvPr>
            <p:ph type="title"/>
          </p:nvPr>
        </p:nvSpPr>
        <p:spPr>
          <a:xfrm>
            <a:off x="526773" y="323503"/>
            <a:ext cx="11018520" cy="428973"/>
          </a:xfrm>
        </p:spPr>
        <p:txBody>
          <a:bodyPr anchor="b">
            <a:normAutofit fontScale="90000"/>
          </a:bodyPr>
          <a:lstStyle/>
          <a:p>
            <a:pPr>
              <a:defRPr/>
            </a:pPr>
            <a:r>
              <a:rPr lang="en-GB" sz="5400" b="1" u="sng">
                <a:latin typeface="Letter-join Plus 36" panose="02000505000000020003" pitchFamily="50" charset="0"/>
              </a:rPr>
              <a:t>Correct uniform</a:t>
            </a:r>
            <a:endParaRPr lang="en-US" sz="5400" b="1" u="sng">
              <a:latin typeface="Letter-join Plus 36" panose="02000505000000020003" pitchFamily="50" charset="0"/>
            </a:endParaRPr>
          </a:p>
        </p:txBody>
      </p:sp>
      <p:sp>
        <p:nvSpPr>
          <p:cNvPr id="1127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a:extLst>
              <a:ext uri="{FF2B5EF4-FFF2-40B4-BE49-F238E27FC236}">
                <a16:creationId xmlns:a16="http://schemas.microsoft.com/office/drawing/2014/main" id="{CE339597-1811-44C2-A02D-70BE05F8D19B}"/>
              </a:ext>
            </a:extLst>
          </p:cNvPr>
          <p:cNvSpPr>
            <a:spLocks noGrp="1" noRot="1" noChangeArrowheads="1"/>
          </p:cNvSpPr>
          <p:nvPr>
            <p:ph idx="1"/>
          </p:nvPr>
        </p:nvSpPr>
        <p:spPr>
          <a:xfrm>
            <a:off x="134343" y="850077"/>
            <a:ext cx="6713552" cy="5989635"/>
          </a:xfrm>
          <a:solidFill>
            <a:schemeClr val="accent5">
              <a:lumMod val="20000"/>
              <a:lumOff val="80000"/>
            </a:schemeClr>
          </a:solidFill>
        </p:spPr>
        <p:txBody>
          <a:bodyPr rtlCol="0" anchor="t">
            <a:noAutofit/>
          </a:bodyPr>
          <a:lstStyle/>
          <a:p>
            <a:pPr>
              <a:defRPr/>
            </a:pPr>
            <a:r>
              <a:rPr lang="en-GB" sz="2400">
                <a:latin typeface="Letter-join Plus 36" panose="02000505000000020003" pitchFamily="50" charset="0"/>
              </a:rPr>
              <a:t>White shirt or blouse, (to be tucked in at all times), </a:t>
            </a:r>
          </a:p>
          <a:p>
            <a:pPr>
              <a:defRPr/>
            </a:pPr>
            <a:r>
              <a:rPr lang="en-GB" sz="2400">
                <a:latin typeface="Letter-join Plus 36" panose="02000505000000020003" pitchFamily="50" charset="0"/>
              </a:rPr>
              <a:t>St Andrew’s tie, (top button to be done up and tie to be smartly fastened), </a:t>
            </a:r>
          </a:p>
          <a:p>
            <a:pPr>
              <a:defRPr/>
            </a:pPr>
            <a:r>
              <a:rPr lang="en-GB" sz="2400">
                <a:latin typeface="Letter-join Plus 36" panose="02000505000000020003" pitchFamily="50" charset="0"/>
              </a:rPr>
              <a:t>Grey skirt or trousers</a:t>
            </a:r>
          </a:p>
          <a:p>
            <a:pPr>
              <a:defRPr/>
            </a:pPr>
            <a:r>
              <a:rPr lang="en-GB" sz="2400">
                <a:latin typeface="Letter-join Plus 36" panose="02000505000000020003" pitchFamily="50" charset="0"/>
              </a:rPr>
              <a:t>Grey socks or grey tights ,smart black shoes (not trainers), </a:t>
            </a:r>
          </a:p>
          <a:p>
            <a:pPr>
              <a:defRPr/>
            </a:pPr>
            <a:r>
              <a:rPr lang="en-GB" sz="2400">
                <a:latin typeface="Letter-join Plus 36" panose="02000505000000020003" pitchFamily="50" charset="0"/>
              </a:rPr>
              <a:t>Navy blue </a:t>
            </a:r>
            <a:r>
              <a:rPr lang="en-GB" sz="2400" err="1">
                <a:latin typeface="Letter-join Plus 36" panose="02000505000000020003" pitchFamily="50" charset="0"/>
              </a:rPr>
              <a:t>v-neck</a:t>
            </a:r>
            <a:r>
              <a:rPr lang="en-GB" sz="2400">
                <a:latin typeface="Letter-join Plus 36" panose="02000505000000020003" pitchFamily="50" charset="0"/>
              </a:rPr>
              <a:t> school jumper with/without school badge.</a:t>
            </a:r>
          </a:p>
          <a:p>
            <a:pPr>
              <a:defRPr/>
            </a:pPr>
            <a:r>
              <a:rPr lang="en-GB" sz="2400">
                <a:latin typeface="Letter-join Plus 36" panose="02000505000000020003" pitchFamily="50" charset="0"/>
              </a:rPr>
              <a:t>Jewellery – small stud earrings only,</a:t>
            </a:r>
          </a:p>
          <a:p>
            <a:pPr>
              <a:defRPr/>
            </a:pPr>
            <a:r>
              <a:rPr lang="en-GB" sz="2400">
                <a:latin typeface="Letter-join Plus 36" panose="02000505000000020003" pitchFamily="50" charset="0"/>
              </a:rPr>
              <a:t>Watches – no smart watches </a:t>
            </a:r>
          </a:p>
          <a:p>
            <a:pPr>
              <a:defRPr/>
            </a:pPr>
            <a:r>
              <a:rPr lang="en-GB" sz="2400">
                <a:latin typeface="Letter-join Plus 36" panose="02000505000000020003" pitchFamily="50" charset="0"/>
              </a:rPr>
              <a:t>Hair – long hair (hair which rests on shoulder or longer) </a:t>
            </a:r>
            <a:r>
              <a:rPr lang="en-GB" sz="2400" u="sng">
                <a:latin typeface="Letter-join Plus 36" panose="02000505000000020003" pitchFamily="50" charset="0"/>
              </a:rPr>
              <a:t>MUST</a:t>
            </a:r>
            <a:r>
              <a:rPr lang="en-GB" sz="2400">
                <a:latin typeface="Letter-join Plus 36" panose="02000505000000020003" pitchFamily="50" charset="0"/>
              </a:rPr>
              <a:t> be tied back, hair accessories </a:t>
            </a:r>
            <a:r>
              <a:rPr lang="en-GB" sz="2400" b="1" u="sng">
                <a:latin typeface="Letter-join Plus 36" panose="02000505000000020003" pitchFamily="50" charset="0"/>
              </a:rPr>
              <a:t>MUST</a:t>
            </a:r>
            <a:r>
              <a:rPr lang="en-GB" sz="2400">
                <a:latin typeface="Letter-join Plus 36" panose="02000505000000020003" pitchFamily="50" charset="0"/>
              </a:rPr>
              <a:t> be small and plain and in school colours.</a:t>
            </a:r>
          </a:p>
          <a:p>
            <a:pPr>
              <a:defRPr/>
            </a:pPr>
            <a:r>
              <a:rPr lang="en-GB" sz="2400">
                <a:latin typeface="Letter-join Plus 36" panose="02000505000000020003" pitchFamily="50" charset="0"/>
              </a:rPr>
              <a:t>No nail varnish – must be removed.</a:t>
            </a:r>
            <a:endParaRPr lang="en-US" sz="2400">
              <a:latin typeface="Letter-join Plus 36" panose="02000505000000020003" pitchFamily="50" charset="0"/>
            </a:endParaRPr>
          </a:p>
        </p:txBody>
      </p:sp>
      <p:grpSp>
        <p:nvGrpSpPr>
          <p:cNvPr id="6" name="Group 5">
            <a:extLst>
              <a:ext uri="{FF2B5EF4-FFF2-40B4-BE49-F238E27FC236}">
                <a16:creationId xmlns:a16="http://schemas.microsoft.com/office/drawing/2014/main" id="{DCE43296-8887-750F-CF05-CB6910DFE58D}"/>
              </a:ext>
            </a:extLst>
          </p:cNvPr>
          <p:cNvGrpSpPr/>
          <p:nvPr/>
        </p:nvGrpSpPr>
        <p:grpSpPr>
          <a:xfrm>
            <a:off x="6982238" y="2427731"/>
            <a:ext cx="4952587" cy="3677793"/>
            <a:chOff x="7675658" y="3520440"/>
            <a:chExt cx="3941064" cy="2670048"/>
          </a:xfrm>
        </p:grpSpPr>
        <p:pic>
          <p:nvPicPr>
            <p:cNvPr id="9218" name="Picture 2">
              <a:extLst>
                <a:ext uri="{FF2B5EF4-FFF2-40B4-BE49-F238E27FC236}">
                  <a16:creationId xmlns:a16="http://schemas.microsoft.com/office/drawing/2014/main" id="{EAE3E245-9E59-4C1A-A91D-46666D3C81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091" r="1" b="31800"/>
            <a:stretch/>
          </p:blipFill>
          <p:spPr bwMode="auto">
            <a:xfrm>
              <a:off x="7675658" y="3520440"/>
              <a:ext cx="3941064" cy="2670048"/>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BF3541EF-8601-80B4-1D48-609048879B74}"/>
                </a:ext>
              </a:extLst>
            </p:cNvPr>
            <p:cNvSpPr/>
            <p:nvPr/>
          </p:nvSpPr>
          <p:spPr>
            <a:xfrm>
              <a:off x="7829550" y="3838575"/>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3AA963E7-0730-BC13-801F-F287E6C76C61}"/>
                </a:ext>
              </a:extLst>
            </p:cNvPr>
            <p:cNvSpPr/>
            <p:nvPr/>
          </p:nvSpPr>
          <p:spPr>
            <a:xfrm>
              <a:off x="9004073" y="3688366"/>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2C4F8D2-1180-137E-850E-8F56E696C01A}"/>
                </a:ext>
              </a:extLst>
            </p:cNvPr>
            <p:cNvSpPr/>
            <p:nvPr/>
          </p:nvSpPr>
          <p:spPr>
            <a:xfrm>
              <a:off x="10089011" y="3688366"/>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2367B8F3-3D01-52D9-2194-D6F9A4E563A2}"/>
                </a:ext>
              </a:extLst>
            </p:cNvPr>
            <p:cNvSpPr/>
            <p:nvPr/>
          </p:nvSpPr>
          <p:spPr>
            <a:xfrm>
              <a:off x="11076663" y="3697891"/>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2" name="Rectangle 1024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a:extLst>
              <a:ext uri="{FF2B5EF4-FFF2-40B4-BE49-F238E27FC236}">
                <a16:creationId xmlns:a16="http://schemas.microsoft.com/office/drawing/2014/main" id="{A7ECAE84-67EF-4746-BD41-3BA114EE0D0E}"/>
              </a:ext>
            </a:extLst>
          </p:cNvPr>
          <p:cNvSpPr>
            <a:spLocks noGrp="1" noRot="1" noChangeArrowheads="1"/>
          </p:cNvSpPr>
          <p:nvPr>
            <p:ph type="title"/>
          </p:nvPr>
        </p:nvSpPr>
        <p:spPr>
          <a:xfrm>
            <a:off x="105768" y="220823"/>
            <a:ext cx="11018520" cy="793209"/>
          </a:xfrm>
        </p:spPr>
        <p:txBody>
          <a:bodyPr anchor="b">
            <a:normAutofit fontScale="90000"/>
          </a:bodyPr>
          <a:lstStyle/>
          <a:p>
            <a:pPr>
              <a:defRPr/>
            </a:pPr>
            <a:r>
              <a:rPr lang="en-GB" sz="5400" b="1" u="sng">
                <a:latin typeface="Letter-join Plus 36" panose="02000505000000020003" pitchFamily="50" charset="0"/>
              </a:rPr>
              <a:t>PE timetable &amp; Kit</a:t>
            </a:r>
            <a:endParaRPr lang="en-US" sz="5400" b="1" u="sng">
              <a:latin typeface="Letter-join Plus 36" panose="02000505000000020003" pitchFamily="50" charset="0"/>
            </a:endParaRPr>
          </a:p>
        </p:txBody>
      </p:sp>
      <p:sp>
        <p:nvSpPr>
          <p:cNvPr id="1025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Rectangle 3">
            <a:extLst>
              <a:ext uri="{FF2B5EF4-FFF2-40B4-BE49-F238E27FC236}">
                <a16:creationId xmlns:a16="http://schemas.microsoft.com/office/drawing/2014/main" id="{1660A3A2-1F5A-4D67-9E51-005A1CB63727}"/>
              </a:ext>
            </a:extLst>
          </p:cNvPr>
          <p:cNvSpPr>
            <a:spLocks noGrp="1" noRot="1" noChangeArrowheads="1"/>
          </p:cNvSpPr>
          <p:nvPr>
            <p:ph idx="1"/>
          </p:nvPr>
        </p:nvSpPr>
        <p:spPr>
          <a:xfrm>
            <a:off x="105768" y="1087184"/>
            <a:ext cx="7936680" cy="5666041"/>
          </a:xfrm>
          <a:solidFill>
            <a:schemeClr val="accent5">
              <a:lumMod val="20000"/>
              <a:lumOff val="80000"/>
            </a:schemeClr>
          </a:solidFill>
        </p:spPr>
        <p:txBody>
          <a:bodyPr rtlCol="0" anchor="t">
            <a:normAutofit fontScale="92500"/>
          </a:bodyPr>
          <a:lstStyle/>
          <a:p>
            <a:pPr>
              <a:defRPr/>
            </a:pPr>
            <a:r>
              <a:rPr lang="en-GB" sz="3200">
                <a:latin typeface="Letter-join Plus 36" panose="02000505000000020003" pitchFamily="50" charset="0"/>
              </a:rPr>
              <a:t>PE Tuesdays</a:t>
            </a:r>
          </a:p>
          <a:p>
            <a:pPr>
              <a:defRPr/>
            </a:pPr>
            <a:r>
              <a:rPr lang="en-GB" sz="3200">
                <a:latin typeface="Letter-join Plus 36" panose="02000505000000020003" pitchFamily="50" charset="0"/>
              </a:rPr>
              <a:t>Swimming kit: trunks/full swimming costume. Swimming caps and towels.</a:t>
            </a:r>
          </a:p>
          <a:p>
            <a:pPr>
              <a:defRPr/>
            </a:pPr>
            <a:r>
              <a:rPr lang="en-GB" sz="3200">
                <a:latin typeface="Letter-join Plus 36" panose="02000505000000020003" pitchFamily="50" charset="0"/>
              </a:rPr>
              <a:t>Earrings must be taken out at home before school.</a:t>
            </a:r>
          </a:p>
          <a:p>
            <a:pPr>
              <a:defRPr/>
            </a:pPr>
            <a:r>
              <a:rPr lang="en-GB" sz="3200">
                <a:latin typeface="Letter-join Plus 36" panose="02000505000000020003" pitchFamily="50" charset="0"/>
              </a:rPr>
              <a:t>PE Kit plain navy shorts, plain white t shirt or school t-shirt, plain black trainers. We encourage the children to wear track-suits and waterproofs in the winter months. As communicated, children can wear their kit to school on PE days.</a:t>
            </a:r>
          </a:p>
          <a:p>
            <a:pPr>
              <a:defRPr/>
            </a:pPr>
            <a:r>
              <a:rPr lang="en-GB" sz="3200">
                <a:latin typeface="Letter-join Plus 36" panose="02000505000000020003" pitchFamily="50" charset="0"/>
              </a:rPr>
              <a:t>We endeavour to do all PE activities outside so a thin, waterproof jacket / training top would be useful.</a:t>
            </a:r>
            <a:endParaRPr lang="en-GB">
              <a:latin typeface="Letter-join Plus 36" panose="02000505000000020003" pitchFamily="50" charset="0"/>
            </a:endParaRPr>
          </a:p>
          <a:p>
            <a:pPr>
              <a:buNone/>
              <a:defRPr/>
            </a:pPr>
            <a:endParaRPr lang="en-GB">
              <a:latin typeface="Letter-join Plus 36" panose="02000505000000020003" pitchFamily="50" charset="0"/>
            </a:endParaRPr>
          </a:p>
          <a:p>
            <a:pPr>
              <a:buNone/>
              <a:defRPr/>
            </a:pPr>
            <a:endParaRPr lang="en-GB">
              <a:latin typeface="Letter-join Plus 36" panose="02000505000000020003" pitchFamily="50" charset="0"/>
            </a:endParaRPr>
          </a:p>
          <a:p>
            <a:pPr>
              <a:buNone/>
              <a:defRPr/>
            </a:pPr>
            <a:endParaRPr lang="en-GB">
              <a:latin typeface="Letter-join Plus 36" panose="02000505000000020003" pitchFamily="50" charset="0"/>
            </a:endParaRPr>
          </a:p>
        </p:txBody>
      </p:sp>
      <p:pic>
        <p:nvPicPr>
          <p:cNvPr id="2050" name="Picture 2" descr="See the source image">
            <a:extLst>
              <a:ext uri="{FF2B5EF4-FFF2-40B4-BE49-F238E27FC236}">
                <a16:creationId xmlns:a16="http://schemas.microsoft.com/office/drawing/2014/main" id="{67F678F1-0546-4159-B46F-099E14B125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92" b="-3"/>
          <a:stretch/>
        </p:blipFill>
        <p:spPr bwMode="auto">
          <a:xfrm>
            <a:off x="8145168" y="210448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3990B1A7-6866-473B-B4F7-DA97FC82009C}"/>
              </a:ext>
            </a:extLst>
          </p:cNvPr>
          <p:cNvSpPr>
            <a:spLocks noChangeArrowheads="1"/>
          </p:cNvSpPr>
          <p:nvPr/>
        </p:nvSpPr>
        <p:spPr bwMode="auto">
          <a:xfrm>
            <a:off x="203581" y="369332"/>
            <a:ext cx="10963923" cy="6093976"/>
          </a:xfrm>
          <a:prstGeom prst="rect">
            <a:avLst/>
          </a:prstGeom>
          <a:solidFill>
            <a:schemeClr val="accent5">
              <a:lumMod val="20000"/>
              <a:lumOff val="80000"/>
            </a:schemeClr>
          </a:solidFill>
          <a:ln>
            <a:noFill/>
          </a:ln>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4800" b="1" u="sng">
                <a:latin typeface="Letter-join Plus 36" panose="02000505000000020003" pitchFamily="50" charset="0"/>
                <a:ea typeface="Calibri" panose="020F0502020204030204" pitchFamily="34" charset="0"/>
                <a:cs typeface="Times New Roman" panose="02020603050405020304" pitchFamily="18" charset="0"/>
              </a:rPr>
              <a:t>Year 5 Homework</a:t>
            </a:r>
          </a:p>
          <a:p>
            <a:pPr>
              <a:defRPr/>
            </a:pPr>
            <a:endParaRPr lang="en-GB" altLang="en-US" b="1" u="sng">
              <a:latin typeface="Letter-join Plus 36" panose="02000505000000020003" pitchFamily="50"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3600">
                <a:latin typeface="Letter-join Plus 36" panose="02000505000000020003" pitchFamily="50" charset="0"/>
                <a:ea typeface="Calibri" panose="020F0502020204030204" pitchFamily="34" charset="0"/>
                <a:cs typeface="Times New Roman" panose="02020603050405020304" pitchFamily="18" charset="0"/>
              </a:rPr>
              <a:t>Reading (5 times per week and recorded in Reading Record – awaiting arrival of these).</a:t>
            </a:r>
          </a:p>
          <a:p>
            <a:pPr marL="342900" indent="-342900">
              <a:buFont typeface="Arial" panose="020B0604020202020204" pitchFamily="34" charset="0"/>
              <a:buChar char="•"/>
              <a:defRPr/>
            </a:pPr>
            <a:r>
              <a:rPr lang="en-GB" altLang="en-US" sz="3600">
                <a:latin typeface="Letter-join Plus 36" panose="02000505000000020003" pitchFamily="50" charset="0"/>
                <a:ea typeface="Calibri" panose="020F0502020204030204" pitchFamily="34" charset="0"/>
                <a:cs typeface="Times New Roman" panose="02020603050405020304" pitchFamily="18" charset="0"/>
              </a:rPr>
              <a:t>This can be from a school reading book or from a book, magazine etc that your child has and enjoys at home.</a:t>
            </a:r>
          </a:p>
          <a:p>
            <a:pPr marL="342900" indent="-342900">
              <a:buFont typeface="Arial" panose="020B0604020202020204" pitchFamily="34" charset="0"/>
              <a:buChar char="•"/>
              <a:defRPr/>
            </a:pPr>
            <a:r>
              <a:rPr lang="en-GB" altLang="en-US" sz="3600">
                <a:latin typeface="Letter-join Plus 36" panose="02000505000000020003" pitchFamily="50" charset="0"/>
                <a:ea typeface="Calibri" panose="020F0502020204030204" pitchFamily="34" charset="0"/>
                <a:cs typeface="Times New Roman" panose="02020603050405020304" pitchFamily="18" charset="0"/>
              </a:rPr>
              <a:t>Spelling practice daily (Statutory Spelling lists)</a:t>
            </a:r>
          </a:p>
          <a:p>
            <a:pPr marL="342900" indent="-342900">
              <a:buFont typeface="Arial" panose="020B0604020202020204" pitchFamily="34" charset="0"/>
              <a:buChar char="•"/>
              <a:defRPr/>
            </a:pPr>
            <a:r>
              <a:rPr lang="en-GB" altLang="en-US" sz="3600">
                <a:latin typeface="Letter-join Plus 36" panose="02000505000000020003" pitchFamily="50" charset="0"/>
                <a:ea typeface="Calibri" panose="020F0502020204030204" pitchFamily="34" charset="0"/>
                <a:cs typeface="Times New Roman" panose="02020603050405020304" pitchFamily="18" charset="0"/>
              </a:rPr>
              <a:t>Knowledge Organisers on the class webpages. The children should use these to embed key facts about our curriculum areas. </a:t>
            </a:r>
          </a:p>
          <a:p>
            <a:pPr marL="342900" indent="-342900">
              <a:buFont typeface="Arial" panose="020B0604020202020204" pitchFamily="34" charset="0"/>
              <a:buChar char="•"/>
              <a:defRPr/>
            </a:pPr>
            <a:r>
              <a:rPr lang="en-GB" altLang="en-US" sz="3600" err="1">
                <a:latin typeface="Letter-join Plus 36" panose="02000505000000020003" pitchFamily="50" charset="0"/>
                <a:ea typeface="Calibri" panose="020F0502020204030204" pitchFamily="34" charset="0"/>
                <a:cs typeface="Times New Roman" panose="02020603050405020304" pitchFamily="18" charset="0"/>
              </a:rPr>
              <a:t>TimesTable</a:t>
            </a:r>
            <a:r>
              <a:rPr lang="en-GB" altLang="en-US" sz="3600">
                <a:latin typeface="Letter-join Plus 36" panose="02000505000000020003" pitchFamily="50" charset="0"/>
                <a:ea typeface="Calibri" panose="020F0502020204030204" pitchFamily="34" charset="0"/>
                <a:cs typeface="Times New Roman" panose="02020603050405020304" pitchFamily="18" charset="0"/>
              </a:rPr>
              <a:t> Rockstar and </a:t>
            </a:r>
            <a:r>
              <a:rPr lang="en-GB" altLang="en-US" sz="3600" err="1">
                <a:latin typeface="Letter-join Plus 36" panose="02000505000000020003" pitchFamily="50" charset="0"/>
                <a:ea typeface="Calibri" panose="020F0502020204030204" pitchFamily="34" charset="0"/>
                <a:cs typeface="Times New Roman" panose="02020603050405020304" pitchFamily="18" charset="0"/>
              </a:rPr>
              <a:t>Numbots</a:t>
            </a:r>
            <a:r>
              <a:rPr lang="en-GB" altLang="en-US" sz="3600">
                <a:latin typeface="Letter-join Plus 36" panose="02000505000000020003" pitchFamily="50" charset="0"/>
                <a:ea typeface="Calibri" panose="020F0502020204030204" pitchFamily="34" charset="0"/>
                <a:cs typeface="Times New Roman" panose="02020603050405020304" pitchFamily="18" charset="0"/>
              </a:rPr>
              <a:t> daily</a:t>
            </a:r>
          </a:p>
        </p:txBody>
      </p:sp>
      <p:pic>
        <p:nvPicPr>
          <p:cNvPr id="6146" name="Picture 2" descr="Doing Homework Clipart High Res Stock Images | Shutterstock">
            <a:extLst>
              <a:ext uri="{FF2B5EF4-FFF2-40B4-BE49-F238E27FC236}">
                <a16:creationId xmlns:a16="http://schemas.microsoft.com/office/drawing/2014/main" id="{444028BC-3AF5-4161-AF8C-3A7CCB17AD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476"/>
          <a:stretch/>
        </p:blipFill>
        <p:spPr bwMode="auto">
          <a:xfrm>
            <a:off x="10318412" y="0"/>
            <a:ext cx="1873588" cy="1997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F68F41-8F4C-6E33-55E7-3C4E768792D2}"/>
              </a:ext>
            </a:extLst>
          </p:cNvPr>
          <p:cNvSpPr>
            <a:spLocks noGrp="1"/>
          </p:cNvSpPr>
          <p:nvPr>
            <p:ph idx="1"/>
          </p:nvPr>
        </p:nvSpPr>
        <p:spPr>
          <a:xfrm>
            <a:off x="98060" y="1322874"/>
            <a:ext cx="11978326" cy="5535126"/>
          </a:xfrm>
          <a:solidFill>
            <a:schemeClr val="accent5">
              <a:lumMod val="20000"/>
              <a:lumOff val="80000"/>
            </a:schemeClr>
          </a:solidFill>
        </p:spPr>
        <p:txBody>
          <a:bodyPr>
            <a:normAutofit lnSpcReduction="10000"/>
          </a:bodyPr>
          <a:lstStyle/>
          <a:p>
            <a:r>
              <a:rPr lang="en-GB" sz="3200">
                <a:latin typeface="Letter-join Plus 36" panose="02000505000000020003" pitchFamily="50" charset="0"/>
              </a:rPr>
              <a:t>We expect all children to access Times Table Rockstar weekly (x3 per week absolute minimum)</a:t>
            </a:r>
          </a:p>
          <a:p>
            <a:r>
              <a:rPr lang="en-GB" sz="3200">
                <a:latin typeface="Letter-join Plus 36" panose="02000505000000020003" pitchFamily="50" charset="0"/>
              </a:rPr>
              <a:t>The more they play in ‘</a:t>
            </a:r>
            <a:r>
              <a:rPr lang="en-GB" sz="3200">
                <a:highlight>
                  <a:srgbClr val="FFFF00"/>
                </a:highlight>
                <a:latin typeface="Letter-join Plus 36" panose="02000505000000020003" pitchFamily="50" charset="0"/>
              </a:rPr>
              <a:t>GARAGE’</a:t>
            </a:r>
            <a:r>
              <a:rPr lang="en-GB" sz="3200">
                <a:latin typeface="Letter-join Plus 36" panose="02000505000000020003" pitchFamily="50" charset="0"/>
              </a:rPr>
              <a:t> mode, the more progress they will see on their </a:t>
            </a:r>
            <a:r>
              <a:rPr lang="en-GB" sz="3200">
                <a:highlight>
                  <a:srgbClr val="FFFF00"/>
                </a:highlight>
                <a:latin typeface="Letter-join Plus 36" panose="02000505000000020003" pitchFamily="50" charset="0"/>
              </a:rPr>
              <a:t>heatmap each time they play</a:t>
            </a:r>
            <a:r>
              <a:rPr lang="en-GB" sz="3200">
                <a:latin typeface="Letter-join Plus 36" panose="02000505000000020003" pitchFamily="50" charset="0"/>
              </a:rPr>
              <a:t>. (EXPLAINED ON THE NEXT SECTION)</a:t>
            </a:r>
          </a:p>
          <a:p>
            <a:r>
              <a:rPr lang="en-GB" sz="3200">
                <a:latin typeface="Letter-join Plus 36" panose="02000505000000020003" pitchFamily="50" charset="0"/>
              </a:rPr>
              <a:t>Your child’s heatmap is based on the speed they know each times table fact. </a:t>
            </a:r>
          </a:p>
          <a:p>
            <a:r>
              <a:rPr lang="en-GB" sz="3200" err="1">
                <a:latin typeface="Letter-join Plus 36" panose="02000505000000020003" pitchFamily="50" charset="0"/>
              </a:rPr>
              <a:t>TTRockstars</a:t>
            </a:r>
            <a:r>
              <a:rPr lang="en-GB" sz="3200">
                <a:latin typeface="Letter-join Plus 36" panose="02000505000000020003" pitchFamily="50" charset="0"/>
              </a:rPr>
              <a:t> uses an algorithm to present them with facts they need to work on, based on their heatmap</a:t>
            </a:r>
          </a:p>
          <a:p>
            <a:r>
              <a:rPr lang="en-GB" sz="3200">
                <a:latin typeface="Letter-join Plus 36" panose="02000505000000020003" pitchFamily="50" charset="0"/>
              </a:rPr>
              <a:t>Weekly year group tournaments will continue with certificates each week for the top 3 players in each class.</a:t>
            </a:r>
          </a:p>
          <a:p>
            <a:r>
              <a:rPr lang="en-GB" sz="3200">
                <a:latin typeface="Letter-join Plus 36" panose="02000505000000020003" pitchFamily="50" charset="0"/>
              </a:rPr>
              <a:t>Tiny comes to visit – which class this week?</a:t>
            </a:r>
          </a:p>
          <a:p>
            <a:endParaRPr lang="en-GB" sz="3200"/>
          </a:p>
        </p:txBody>
      </p:sp>
      <p:pic>
        <p:nvPicPr>
          <p:cNvPr id="1026" name="Picture 2" descr="Times Tables Rock Stars – Times Tables Rock Stars">
            <a:extLst>
              <a:ext uri="{FF2B5EF4-FFF2-40B4-BE49-F238E27FC236}">
                <a16:creationId xmlns:a16="http://schemas.microsoft.com/office/drawing/2014/main" id="{39595B5B-B54A-B026-725E-64CC6025A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6848" y="0"/>
            <a:ext cx="3898304" cy="1322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136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3990B1A7-6866-473B-B4F7-DA97FC82009C}"/>
              </a:ext>
            </a:extLst>
          </p:cNvPr>
          <p:cNvSpPr>
            <a:spLocks noChangeArrowheads="1"/>
          </p:cNvSpPr>
          <p:nvPr/>
        </p:nvSpPr>
        <p:spPr bwMode="auto">
          <a:xfrm>
            <a:off x="96200" y="43749"/>
            <a:ext cx="11999599" cy="4093428"/>
          </a:xfrm>
          <a:prstGeom prst="rect">
            <a:avLst/>
          </a:prstGeom>
          <a:solidFill>
            <a:schemeClr val="accent5">
              <a:lumMod val="20000"/>
              <a:lumOff val="80000"/>
            </a:schemeClr>
          </a:solidFill>
          <a:ln>
            <a:noFill/>
          </a:ln>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3600" b="1" u="sng">
                <a:latin typeface="Letter-join Plus 36" panose="02000505000000020003" pitchFamily="50" charset="0"/>
                <a:ea typeface="Calibri" panose="020F0502020204030204" pitchFamily="34" charset="0"/>
                <a:cs typeface="Times New Roman" panose="02020603050405020304" pitchFamily="18" charset="0"/>
              </a:rPr>
              <a:t>Year 5 Homework – TT Rockstars (3x per week minimum) </a:t>
            </a:r>
          </a:p>
          <a:p>
            <a:pPr marL="342900" indent="-342900">
              <a:buFont typeface="Arial" panose="020B0604020202020204" pitchFamily="34" charset="0"/>
              <a:buChar char="•"/>
              <a:defRPr/>
            </a:pPr>
            <a:r>
              <a:rPr lang="en-GB" altLang="en-US" sz="3200">
                <a:latin typeface="Letter-join Plus 36" panose="02000505000000020003" pitchFamily="50" charset="0"/>
                <a:ea typeface="Calibri" panose="020F0502020204030204" pitchFamily="34" charset="0"/>
                <a:cs typeface="Times New Roman" panose="02020603050405020304" pitchFamily="18" charset="0"/>
              </a:rPr>
              <a:t>You can access your child’s individual heatmap at any time.</a:t>
            </a:r>
          </a:p>
          <a:p>
            <a:pPr marL="342900" indent="-342900">
              <a:buFont typeface="Arial" panose="020B0604020202020204" pitchFamily="34" charset="0"/>
              <a:buChar char="•"/>
              <a:defRPr/>
            </a:pPr>
            <a:r>
              <a:rPr lang="en-GB" altLang="en-US" sz="3200">
                <a:latin typeface="Letter-join Plus 36" panose="02000505000000020003" pitchFamily="50" charset="0"/>
                <a:ea typeface="Calibri" panose="020F0502020204030204" pitchFamily="34" charset="0"/>
                <a:cs typeface="Times New Roman" panose="02020603050405020304" pitchFamily="18" charset="0"/>
              </a:rPr>
              <a:t>To do this:</a:t>
            </a:r>
          </a:p>
          <a:p>
            <a:pPr marL="342900" indent="-342900">
              <a:buFont typeface="Arial" panose="020B0604020202020204" pitchFamily="34" charset="0"/>
              <a:buChar char="•"/>
              <a:defRPr/>
            </a:pPr>
            <a:r>
              <a:rPr lang="en-GB" altLang="en-US" sz="3200">
                <a:latin typeface="Letter-join Plus 36" panose="02000505000000020003" pitchFamily="50" charset="0"/>
                <a:ea typeface="Calibri" panose="020F0502020204030204" pitchFamily="34" charset="0"/>
                <a:cs typeface="Times New Roman" panose="02020603050405020304" pitchFamily="18" charset="0"/>
              </a:rPr>
              <a:t>Select </a:t>
            </a:r>
            <a:r>
              <a:rPr lang="en-GB" altLang="en-US" sz="3200">
                <a:highlight>
                  <a:srgbClr val="FFFF00"/>
                </a:highlight>
                <a:latin typeface="Letter-join Plus 36" panose="02000505000000020003" pitchFamily="50" charset="0"/>
                <a:ea typeface="Calibri" panose="020F0502020204030204" pitchFamily="34" charset="0"/>
                <a:cs typeface="Times New Roman" panose="02020603050405020304" pitchFamily="18" charset="0"/>
              </a:rPr>
              <a:t>GARAGE MODE </a:t>
            </a:r>
          </a:p>
          <a:p>
            <a:pPr marL="342900" indent="-342900">
              <a:buFont typeface="Arial" panose="020B0604020202020204" pitchFamily="34" charset="0"/>
              <a:buChar char="•"/>
              <a:defRPr/>
            </a:pPr>
            <a:r>
              <a:rPr lang="en-GB" altLang="en-US" sz="3200">
                <a:highlight>
                  <a:srgbClr val="FFFF00"/>
                </a:highlight>
                <a:latin typeface="Letter-join Plus 36" panose="02000505000000020003" pitchFamily="50" charset="0"/>
                <a:ea typeface="Calibri" panose="020F0502020204030204" pitchFamily="34" charset="0"/>
                <a:cs typeface="Times New Roman" panose="02020603050405020304" pitchFamily="18" charset="0"/>
              </a:rPr>
              <a:t>SCROLL DOWN </a:t>
            </a:r>
            <a:r>
              <a:rPr lang="en-GB" altLang="en-US" sz="3200">
                <a:latin typeface="Letter-join Plus 36" panose="02000505000000020003" pitchFamily="50" charset="0"/>
                <a:ea typeface="Calibri" panose="020F0502020204030204" pitchFamily="34" charset="0"/>
                <a:cs typeface="Times New Roman" panose="02020603050405020304" pitchFamily="18" charset="0"/>
              </a:rPr>
              <a:t>– here you will see their heatmap. This changes each time they play. Therefore, your child can see their individual progress after each Garage session – this will be a great incentive!</a:t>
            </a:r>
          </a:p>
          <a:p>
            <a:pPr marL="342900" indent="-342900">
              <a:buFont typeface="Arial" panose="020B0604020202020204" pitchFamily="34" charset="0"/>
              <a:buChar char="•"/>
              <a:defRPr/>
            </a:pPr>
            <a:r>
              <a:rPr lang="en-GB" altLang="en-US" sz="3200">
                <a:highlight>
                  <a:srgbClr val="00FF00"/>
                </a:highlight>
                <a:latin typeface="Letter-join Plus 36" panose="02000505000000020003" pitchFamily="50" charset="0"/>
                <a:ea typeface="Calibri" panose="020F0502020204030204" pitchFamily="34" charset="0"/>
                <a:cs typeface="Times New Roman" panose="02020603050405020304" pitchFamily="18" charset="0"/>
              </a:rPr>
              <a:t>The more green the better!</a:t>
            </a:r>
          </a:p>
        </p:txBody>
      </p:sp>
      <p:pic>
        <p:nvPicPr>
          <p:cNvPr id="3" name="Picture 2">
            <a:extLst>
              <a:ext uri="{FF2B5EF4-FFF2-40B4-BE49-F238E27FC236}">
                <a16:creationId xmlns:a16="http://schemas.microsoft.com/office/drawing/2014/main" id="{87729C6A-3FF5-CE92-BD70-801C251E212E}"/>
              </a:ext>
            </a:extLst>
          </p:cNvPr>
          <p:cNvPicPr>
            <a:picLocks noChangeAspect="1"/>
          </p:cNvPicPr>
          <p:nvPr/>
        </p:nvPicPr>
        <p:blipFill>
          <a:blip r:embed="rId2"/>
          <a:stretch>
            <a:fillRect/>
          </a:stretch>
        </p:blipFill>
        <p:spPr>
          <a:xfrm>
            <a:off x="6726622" y="3600986"/>
            <a:ext cx="5465378" cy="3213265"/>
          </a:xfrm>
          <a:prstGeom prst="rect">
            <a:avLst/>
          </a:prstGeom>
        </p:spPr>
      </p:pic>
    </p:spTree>
    <p:extLst>
      <p:ext uri="{BB962C8B-B14F-4D97-AF65-F5344CB8AC3E}">
        <p14:creationId xmlns:p14="http://schemas.microsoft.com/office/powerpoint/2010/main" val="3226766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A158C9-B4F7-49FB-95BD-F234AFA7FD25}"/>
              </a:ext>
            </a:extLst>
          </p:cNvPr>
          <p:cNvPicPr>
            <a:picLocks noChangeAspect="1"/>
          </p:cNvPicPr>
          <p:nvPr/>
        </p:nvPicPr>
        <p:blipFill>
          <a:blip r:embed="rId2"/>
          <a:stretch>
            <a:fillRect/>
          </a:stretch>
        </p:blipFill>
        <p:spPr>
          <a:xfrm>
            <a:off x="226031" y="108521"/>
            <a:ext cx="11743361" cy="6605640"/>
          </a:xfrm>
          <a:prstGeom prst="rect">
            <a:avLst/>
          </a:prstGeom>
        </p:spPr>
      </p:pic>
    </p:spTree>
    <p:extLst>
      <p:ext uri="{BB962C8B-B14F-4D97-AF65-F5344CB8AC3E}">
        <p14:creationId xmlns:p14="http://schemas.microsoft.com/office/powerpoint/2010/main" val="2858105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err="1">
                <a:latin typeface="Letter-join Air No-lead 36" panose="02000805000000020003" pitchFamily="50" charset="0"/>
              </a:rPr>
              <a:t>myHappyMind</a:t>
            </a:r>
            <a:r>
              <a:rPr lang="en-GB" sz="4800" b="1" u="sng" dirty="0">
                <a:latin typeface="Letter-join Air No-lead 36" panose="02000805000000020003" pitchFamily="50" charset="0"/>
              </a:rPr>
              <a:t> </a:t>
            </a:r>
            <a:endParaRPr lang="en-US" sz="48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131602"/>
          </a:xfrm>
        </p:spPr>
        <p:txBody>
          <a:bodyPr>
            <a:normAutofit/>
          </a:bodyPr>
          <a:lstStyle/>
          <a:p>
            <a:endParaRPr lang="en-GB" dirty="0"/>
          </a:p>
          <a:p>
            <a:r>
              <a:rPr lang="en-GB" dirty="0" err="1"/>
              <a:t>myHappymind</a:t>
            </a:r>
            <a:r>
              <a:rPr lang="en-GB" dirty="0"/>
              <a:t> is an NHS-backed curriculum in primary schools, secondary schools, and nurseries and is focused on building resilience, self-esteem, and happiness in children.</a:t>
            </a:r>
          </a:p>
          <a:p>
            <a:r>
              <a:rPr lang="en-GB" dirty="0"/>
              <a:t>•An </a:t>
            </a:r>
            <a:r>
              <a:rPr lang="en-GB" b="1" dirty="0"/>
              <a:t>award-winning </a:t>
            </a:r>
            <a:r>
              <a:rPr lang="en-GB" dirty="0"/>
              <a:t>programme that has received national recognition for its exceptional work in schools, nurseries, families, and organisations across the UK.</a:t>
            </a:r>
          </a:p>
          <a:p>
            <a:r>
              <a:rPr lang="en-GB" dirty="0"/>
              <a:t>•</a:t>
            </a:r>
            <a:r>
              <a:rPr lang="en-GB" b="1" dirty="0"/>
              <a:t>Backed by NHS </a:t>
            </a:r>
            <a:r>
              <a:rPr lang="en-GB" dirty="0"/>
              <a:t>using preventative strategies firmly rooted in science, research, and the fields of neuroscience and positive psychology.</a:t>
            </a:r>
          </a:p>
          <a:p>
            <a:endParaRPr lang="en-GB" dirty="0"/>
          </a:p>
        </p:txBody>
      </p:sp>
    </p:spTree>
    <p:extLst>
      <p:ext uri="{BB962C8B-B14F-4D97-AF65-F5344CB8AC3E}">
        <p14:creationId xmlns:p14="http://schemas.microsoft.com/office/powerpoint/2010/main" val="617842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err="1">
                <a:latin typeface="Letter-join Air No-lead 36" panose="02000805000000020003" pitchFamily="50" charset="0"/>
              </a:rPr>
              <a:t>myHappyMind</a:t>
            </a:r>
            <a:r>
              <a:rPr lang="en-GB" sz="4800" b="1" u="sng" dirty="0">
                <a:latin typeface="Letter-join Air No-lead 36" panose="02000805000000020003" pitchFamily="50" charset="0"/>
              </a:rPr>
              <a:t> </a:t>
            </a:r>
            <a:endParaRPr lang="en-US" sz="48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412088" y="1198489"/>
            <a:ext cx="6987002" cy="5131602"/>
          </a:xfrm>
        </p:spPr>
        <p:txBody>
          <a:bodyPr>
            <a:normAutofit lnSpcReduction="10000"/>
          </a:bodyPr>
          <a:lstStyle/>
          <a:p>
            <a:pPr marL="0" indent="0">
              <a:buNone/>
            </a:pPr>
            <a:r>
              <a:rPr lang="en-GB" sz="2400" u="sng" dirty="0">
                <a:latin typeface="Letter-join Air No-lead 36" panose="02000805000000020003" pitchFamily="50" charset="0"/>
              </a:rPr>
              <a:t>Philosophy</a:t>
            </a:r>
          </a:p>
          <a:p>
            <a:pPr marL="514350" indent="-514350">
              <a:buAutoNum type="arabicPeriod"/>
            </a:pPr>
            <a:r>
              <a:rPr lang="en-GB" sz="2400" dirty="0">
                <a:latin typeface="Letter-join Air No-lead 36" panose="02000805000000020003" pitchFamily="50" charset="0"/>
              </a:rPr>
              <a:t>Proactive not reactive – helping our children to understand themselves and build self esteem before becoming reactive to challenging situations. </a:t>
            </a:r>
          </a:p>
          <a:p>
            <a:pPr marL="514350" indent="-514350">
              <a:buAutoNum type="arabicPeriod"/>
            </a:pPr>
            <a:r>
              <a:rPr lang="en-GB" sz="2400" dirty="0">
                <a:latin typeface="Letter-join Air No-lead 36" panose="02000805000000020003" pitchFamily="50" charset="0"/>
              </a:rPr>
              <a:t>Stigma Reversing – when people get the ‘why’ they take action. Understanding science behind our brains. </a:t>
            </a:r>
          </a:p>
          <a:p>
            <a:pPr marL="514350" indent="-514350">
              <a:buAutoNum type="arabicPeriod"/>
            </a:pPr>
            <a:r>
              <a:rPr lang="en-GB" sz="2400" dirty="0">
                <a:latin typeface="Letter-join Air No-lead 36" panose="02000805000000020003" pitchFamily="50" charset="0"/>
              </a:rPr>
              <a:t>A systematic approach – a child centred program that includes families and school through the </a:t>
            </a:r>
            <a:r>
              <a:rPr lang="en-GB" sz="2400" dirty="0" err="1">
                <a:latin typeface="Letter-join Air No-lead 36" panose="02000805000000020003" pitchFamily="50" charset="0"/>
              </a:rPr>
              <a:t>myHappyMind</a:t>
            </a:r>
            <a:r>
              <a:rPr lang="en-GB" sz="2400" dirty="0">
                <a:latin typeface="Letter-join Air No-lead 36" panose="02000805000000020003" pitchFamily="50" charset="0"/>
              </a:rPr>
              <a:t> app. </a:t>
            </a:r>
          </a:p>
          <a:p>
            <a:pPr marL="514350" indent="-514350">
              <a:buAutoNum type="arabicPeriod"/>
            </a:pPr>
            <a:r>
              <a:rPr lang="en-GB" sz="2400" dirty="0">
                <a:latin typeface="Letter-join Air No-lead 36" panose="02000805000000020003" pitchFamily="50" charset="0"/>
              </a:rPr>
              <a:t>Fun and easy to teach – interactive lessons which are enjoyable for all.</a:t>
            </a:r>
          </a:p>
          <a:p>
            <a:pPr marL="514350" indent="-514350">
              <a:buAutoNum type="arabicPeriod"/>
            </a:pPr>
            <a:r>
              <a:rPr lang="en-GB" sz="2400" dirty="0">
                <a:latin typeface="Letter-join Air No-lead 36" panose="02000805000000020003" pitchFamily="50" charset="0"/>
              </a:rPr>
              <a:t>Equal for all – supporting our most vulnerable children. </a:t>
            </a:r>
          </a:p>
          <a:p>
            <a:endParaRPr lang="en-GB" sz="1800" dirty="0"/>
          </a:p>
        </p:txBody>
      </p:sp>
      <p:pic>
        <p:nvPicPr>
          <p:cNvPr id="3" name="Picture 2">
            <a:extLst>
              <a:ext uri="{FF2B5EF4-FFF2-40B4-BE49-F238E27FC236}">
                <a16:creationId xmlns:a16="http://schemas.microsoft.com/office/drawing/2014/main" id="{0DAFCB69-43C0-4F22-9AED-A8B9E6F7A100}"/>
              </a:ext>
            </a:extLst>
          </p:cNvPr>
          <p:cNvPicPr>
            <a:picLocks noChangeAspect="1"/>
          </p:cNvPicPr>
          <p:nvPr/>
        </p:nvPicPr>
        <p:blipFill>
          <a:blip r:embed="rId2"/>
          <a:stretch>
            <a:fillRect/>
          </a:stretch>
        </p:blipFill>
        <p:spPr>
          <a:xfrm>
            <a:off x="7853319" y="127670"/>
            <a:ext cx="4152900" cy="4857750"/>
          </a:xfrm>
          <a:prstGeom prst="rect">
            <a:avLst/>
          </a:prstGeom>
        </p:spPr>
      </p:pic>
      <p:sp>
        <p:nvSpPr>
          <p:cNvPr id="4" name="Rectangle 3">
            <a:extLst>
              <a:ext uri="{FF2B5EF4-FFF2-40B4-BE49-F238E27FC236}">
                <a16:creationId xmlns:a16="http://schemas.microsoft.com/office/drawing/2014/main" id="{6A33A98E-5528-42B4-9B1B-6FAEE5CACB6F}"/>
              </a:ext>
            </a:extLst>
          </p:cNvPr>
          <p:cNvSpPr/>
          <p:nvPr/>
        </p:nvSpPr>
        <p:spPr>
          <a:xfrm>
            <a:off x="7897754" y="5313279"/>
            <a:ext cx="3968009" cy="369332"/>
          </a:xfrm>
          <a:prstGeom prst="rect">
            <a:avLst/>
          </a:prstGeom>
        </p:spPr>
        <p:txBody>
          <a:bodyPr wrap="none">
            <a:spAutoFit/>
          </a:bodyPr>
          <a:lstStyle/>
          <a:p>
            <a:r>
              <a:rPr lang="en-GB" dirty="0">
                <a:highlight>
                  <a:srgbClr val="FFFF00"/>
                </a:highlight>
                <a:latin typeface="Letter-join Air No-lead 36" panose="02000805000000020003" pitchFamily="50" charset="0"/>
              </a:rPr>
              <a:t>Your authentication code is 145453</a:t>
            </a:r>
          </a:p>
        </p:txBody>
      </p:sp>
    </p:spTree>
    <p:extLst>
      <p:ext uri="{BB962C8B-B14F-4D97-AF65-F5344CB8AC3E}">
        <p14:creationId xmlns:p14="http://schemas.microsoft.com/office/powerpoint/2010/main" val="38563042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88" name="Rectangle 2048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a:extLst>
              <a:ext uri="{FF2B5EF4-FFF2-40B4-BE49-F238E27FC236}">
                <a16:creationId xmlns:a16="http://schemas.microsoft.com/office/drawing/2014/main" id="{D27A3E75-DB17-4560-A20B-8AC54C30D8D9}"/>
              </a:ext>
            </a:extLst>
          </p:cNvPr>
          <p:cNvSpPr>
            <a:spLocks noGrp="1" noRot="1" noChangeArrowheads="1"/>
          </p:cNvSpPr>
          <p:nvPr>
            <p:ph type="title"/>
          </p:nvPr>
        </p:nvSpPr>
        <p:spPr>
          <a:xfrm>
            <a:off x="85725" y="639520"/>
            <a:ext cx="11820525" cy="866954"/>
          </a:xfrm>
        </p:spPr>
        <p:txBody>
          <a:bodyPr anchor="b">
            <a:normAutofit fontScale="90000"/>
          </a:bodyPr>
          <a:lstStyle/>
          <a:p>
            <a:pPr>
              <a:defRPr/>
            </a:pPr>
            <a:r>
              <a:rPr lang="en-US" sz="5400" b="1" u="sng">
                <a:latin typeface="Letter-join Plus 36" panose="02000505000000020003" pitchFamily="50" charset="0"/>
              </a:rPr>
              <a:t>School Trips &amp; Blended Knowledge &amp; Experience</a:t>
            </a:r>
          </a:p>
        </p:txBody>
      </p:sp>
      <p:sp>
        <p:nvSpPr>
          <p:cNvPr id="2049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Rectangle 3">
            <a:extLst>
              <a:ext uri="{FF2B5EF4-FFF2-40B4-BE49-F238E27FC236}">
                <a16:creationId xmlns:a16="http://schemas.microsoft.com/office/drawing/2014/main" id="{D79F7472-DAB5-4D49-949F-F423B6F3A67A}"/>
              </a:ext>
            </a:extLst>
          </p:cNvPr>
          <p:cNvSpPr>
            <a:spLocks noGrp="1" noRot="1"/>
          </p:cNvSpPr>
          <p:nvPr>
            <p:ph idx="1"/>
          </p:nvPr>
        </p:nvSpPr>
        <p:spPr>
          <a:xfrm>
            <a:off x="285750" y="1506474"/>
            <a:ext cx="8669064" cy="5188616"/>
          </a:xfrm>
          <a:solidFill>
            <a:schemeClr val="accent5">
              <a:lumMod val="20000"/>
              <a:lumOff val="80000"/>
            </a:schemeClr>
          </a:solidFill>
        </p:spPr>
        <p:txBody>
          <a:bodyPr anchor="t">
            <a:normAutofit fontScale="92500" lnSpcReduction="10000"/>
          </a:bodyPr>
          <a:lstStyle/>
          <a:p>
            <a:pPr eaLnBrk="1" hangingPunct="1"/>
            <a:endParaRPr lang="en-US" altLang="en-US" sz="3600">
              <a:latin typeface="Letter-join Plus 36" panose="02000505000000020003" pitchFamily="50" charset="0"/>
            </a:endParaRPr>
          </a:p>
          <a:p>
            <a:pPr eaLnBrk="1" hangingPunct="1"/>
            <a:r>
              <a:rPr lang="en-US" altLang="en-US" sz="3600" b="1" err="1">
                <a:latin typeface="Letter-join Plus 36" panose="02000505000000020003" pitchFamily="50" charset="0"/>
              </a:rPr>
              <a:t>Myn</a:t>
            </a:r>
            <a:r>
              <a:rPr lang="en-US" altLang="en-US" sz="3600" b="1">
                <a:latin typeface="Letter-join Plus 36" panose="02000505000000020003" pitchFamily="50" charset="0"/>
              </a:rPr>
              <a:t>-y-Don </a:t>
            </a:r>
            <a:r>
              <a:rPr lang="en-US" altLang="en-US" sz="3600">
                <a:latin typeface="Letter-join Plus 36" panose="02000505000000020003" pitchFamily="50" charset="0"/>
              </a:rPr>
              <a:t>– Building Resilience, Communication and OAA</a:t>
            </a:r>
          </a:p>
          <a:p>
            <a:pPr marL="0" indent="0" eaLnBrk="1" hangingPunct="1">
              <a:buNone/>
            </a:pPr>
            <a:r>
              <a:rPr lang="en-US" altLang="en-US" sz="3600">
                <a:latin typeface="Letter-join Plus 36" panose="02000505000000020003" pitchFamily="50" charset="0"/>
              </a:rPr>
              <a:t>(April 2026)</a:t>
            </a:r>
          </a:p>
          <a:p>
            <a:pPr marL="0" indent="0" eaLnBrk="1" hangingPunct="1">
              <a:buNone/>
            </a:pPr>
            <a:endParaRPr lang="en-US" altLang="en-US" sz="3600">
              <a:latin typeface="Letter-join Plus 36" panose="02000505000000020003" pitchFamily="50" charset="0"/>
            </a:endParaRPr>
          </a:p>
          <a:p>
            <a:pPr eaLnBrk="1" hangingPunct="1"/>
            <a:r>
              <a:rPr lang="en-US" altLang="en-US" sz="3600" b="1">
                <a:latin typeface="Letter-join Plus 36" panose="02000505000000020003" pitchFamily="50" charset="0"/>
              </a:rPr>
              <a:t>RE Trips</a:t>
            </a:r>
            <a:r>
              <a:rPr lang="en-US" altLang="en-US" sz="3600">
                <a:latin typeface="Letter-join Plus 36" panose="02000505000000020003" pitchFamily="50" charset="0"/>
              </a:rPr>
              <a:t>– places of worship (Synagogue and Church)</a:t>
            </a:r>
          </a:p>
          <a:p>
            <a:pPr eaLnBrk="1" hangingPunct="1"/>
            <a:endParaRPr lang="en-US" altLang="en-US" sz="3600">
              <a:latin typeface="Letter-join Plus 36" panose="02000505000000020003" pitchFamily="50" charset="0"/>
            </a:endParaRPr>
          </a:p>
          <a:p>
            <a:pPr eaLnBrk="1" hangingPunct="1"/>
            <a:r>
              <a:rPr lang="en-US" altLang="en-US" sz="3600">
                <a:latin typeface="Letter-join Plus 36" panose="02000505000000020003" pitchFamily="50" charset="0"/>
              </a:rPr>
              <a:t>As our Residential is costly, we will try to limit the cost of educational visits</a:t>
            </a:r>
          </a:p>
        </p:txBody>
      </p:sp>
      <p:pic>
        <p:nvPicPr>
          <p:cNvPr id="5122" name="Picture 2" descr="School Bus Clipart Images, Stock Photos &amp;amp; Vectors | Shutterstock">
            <a:extLst>
              <a:ext uri="{FF2B5EF4-FFF2-40B4-BE49-F238E27FC236}">
                <a16:creationId xmlns:a16="http://schemas.microsoft.com/office/drawing/2014/main" id="{BB35FE90-C2A6-4A9B-9569-17BF3B3663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8" t="2982" r="2488" b="8807"/>
          <a:stretch/>
        </p:blipFill>
        <p:spPr bwMode="auto">
          <a:xfrm>
            <a:off x="8954814" y="1905720"/>
            <a:ext cx="2951436" cy="17248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0" y="0"/>
            <a:ext cx="8229600" cy="828675"/>
          </a:xfrm>
        </p:spPr>
        <p:txBody>
          <a:bodyPr>
            <a:normAutofit/>
          </a:bodyPr>
          <a:lstStyle/>
          <a:p>
            <a:pPr eaLnBrk="1" hangingPunct="1">
              <a:defRPr/>
            </a:pPr>
            <a:r>
              <a:rPr lang="en-GB" sz="4800" b="1" u="sng">
                <a:latin typeface="Letter-join Plus 36" panose="02000505000000020003" pitchFamily="50" charset="0"/>
              </a:rPr>
              <a:t>Assessment</a:t>
            </a:r>
            <a:endParaRPr lang="en-US" sz="4800" b="1" u="sng">
              <a:latin typeface="Letter-join Plus 36" panose="020005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0" y="672662"/>
            <a:ext cx="12118428" cy="6185338"/>
          </a:xfrm>
          <a:solidFill>
            <a:schemeClr val="accent5">
              <a:lumMod val="20000"/>
              <a:lumOff val="80000"/>
            </a:schemeClr>
          </a:solidFill>
        </p:spPr>
        <p:txBody>
          <a:bodyPr>
            <a:normAutofit lnSpcReduction="10000"/>
          </a:bodyPr>
          <a:lstStyle/>
          <a:p>
            <a:pPr eaLnBrk="1" hangingPunct="1">
              <a:defRPr/>
            </a:pPr>
            <a:r>
              <a:rPr lang="en-US" altLang="en-US" sz="3600">
                <a:latin typeface="Letter-join Plus 36" panose="02000505000000020003" pitchFamily="50" charset="0"/>
              </a:rPr>
              <a:t>The children will be assessed regularly by their class teacher, as part of our formative assessment cycle</a:t>
            </a:r>
          </a:p>
          <a:p>
            <a:pPr eaLnBrk="1" hangingPunct="1">
              <a:defRPr/>
            </a:pPr>
            <a:r>
              <a:rPr lang="en-US" altLang="en-US" sz="3600">
                <a:latin typeface="Letter-join Plus 36" panose="02000505000000020003" pitchFamily="50" charset="0"/>
              </a:rPr>
              <a:t>This will help teachers to inform planning and know what each child needs to do / know to progress further</a:t>
            </a:r>
          </a:p>
          <a:p>
            <a:pPr eaLnBrk="1" hangingPunct="1">
              <a:defRPr/>
            </a:pPr>
            <a:r>
              <a:rPr lang="en-US" altLang="en-US" sz="3600">
                <a:latin typeface="Letter-join Plus 36" panose="02000505000000020003" pitchFamily="50" charset="0"/>
              </a:rPr>
              <a:t>This style of assessment takes place in all subject areas</a:t>
            </a:r>
          </a:p>
          <a:p>
            <a:pPr marL="0" indent="0" eaLnBrk="1" hangingPunct="1">
              <a:buNone/>
              <a:defRPr/>
            </a:pPr>
            <a:endParaRPr lang="en-US" altLang="en-US" sz="3600" u="sng">
              <a:latin typeface="Letter-join Plus 36" panose="02000505000000020003" pitchFamily="50" charset="0"/>
            </a:endParaRPr>
          </a:p>
          <a:p>
            <a:pPr marL="0" indent="0" eaLnBrk="1" hangingPunct="1">
              <a:buNone/>
              <a:defRPr/>
            </a:pPr>
            <a:r>
              <a:rPr lang="en-US" altLang="en-US" sz="3600" b="1" u="sng">
                <a:latin typeface="Letter-join Plus 36" panose="02000505000000020003" pitchFamily="50" charset="0"/>
              </a:rPr>
              <a:t>Summative Tests</a:t>
            </a:r>
          </a:p>
          <a:p>
            <a:pPr marL="0" indent="0" eaLnBrk="1" hangingPunct="1">
              <a:buNone/>
              <a:defRPr/>
            </a:pPr>
            <a:r>
              <a:rPr lang="en-US" altLang="en-US" sz="3600">
                <a:latin typeface="Letter-join Plus 36" panose="02000505000000020003" pitchFamily="50" charset="0"/>
              </a:rPr>
              <a:t>Each term, the children will complete a range of summative assessments – NFER papers. Their assessments will be discussed in a conversation at parents’ evenings. Test weeks will be near the end of Autumn 2, Spring 2 and Summer 2 half terms. </a:t>
            </a:r>
          </a:p>
          <a:p>
            <a:pPr marL="0" indent="0" eaLnBrk="1" hangingPunct="1">
              <a:buNone/>
              <a:defRPr/>
            </a:pPr>
            <a:r>
              <a:rPr lang="en-US" altLang="en-US" sz="3600">
                <a:highlight>
                  <a:srgbClr val="FFFF00"/>
                </a:highlight>
                <a:latin typeface="Letter-join Plus 36" panose="02000505000000020003" pitchFamily="50" charset="0"/>
              </a:rPr>
              <a:t>ATTENDANCE IS CRUCIAL!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ny Questions in splash&amp;#39;s background Stock Illustration | Adobe Stock">
            <a:extLst>
              <a:ext uri="{FF2B5EF4-FFF2-40B4-BE49-F238E27FC236}">
                <a16:creationId xmlns:a16="http://schemas.microsoft.com/office/drawing/2014/main" id="{85F29264-F5B9-4F96-BF3F-24C631AA8F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41" y="254865"/>
            <a:ext cx="11924318" cy="44484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2E6F13A-709D-4DC2-827D-EFC8CA9F7ED0}"/>
              </a:ext>
            </a:extLst>
          </p:cNvPr>
          <p:cNvSpPr txBox="1"/>
          <p:nvPr/>
        </p:nvSpPr>
        <p:spPr>
          <a:xfrm>
            <a:off x="5974672" y="5646198"/>
            <a:ext cx="5779363" cy="923330"/>
          </a:xfrm>
          <a:prstGeom prst="rect">
            <a:avLst/>
          </a:prstGeom>
          <a:noFill/>
        </p:spPr>
        <p:txBody>
          <a:bodyPr wrap="square" rtlCol="0">
            <a:spAutoFit/>
          </a:bodyPr>
          <a:lstStyle/>
          <a:p>
            <a:r>
              <a:rPr lang="en-GB" dirty="0"/>
              <a:t>Emails via</a:t>
            </a:r>
          </a:p>
          <a:p>
            <a:r>
              <a:rPr lang="en-GB" dirty="0">
                <a:hlinkClick r:id="rId3"/>
              </a:rPr>
              <a:t>communication.standrews@ldst.org.uk</a:t>
            </a:r>
            <a:endParaRPr lang="en-GB" dirty="0"/>
          </a:p>
          <a:p>
            <a:endParaRPr lang="en-GB" dirty="0"/>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ir">
  <a:themeElements>
    <a:clrScheme name="Air">
      <a:dk1>
        <a:sysClr val="windowText" lastClr="000000"/>
      </a:dk1>
      <a:lt1>
        <a:sysClr val="window" lastClr="FFFFFF"/>
      </a:lt1>
      <a:dk2>
        <a:srgbClr val="17375D"/>
      </a:dk2>
      <a:lt2>
        <a:srgbClr val="BEDBFE"/>
      </a:lt2>
      <a:accent1>
        <a:srgbClr val="686F3A"/>
      </a:accent1>
      <a:accent2>
        <a:srgbClr val="165996"/>
      </a:accent2>
      <a:accent3>
        <a:srgbClr val="7276A0"/>
      </a:accent3>
      <a:accent4>
        <a:srgbClr val="7DB434"/>
      </a:accent4>
      <a:accent5>
        <a:srgbClr val="D28300"/>
      </a:accent5>
      <a:accent6>
        <a:srgbClr val="2B62CB"/>
      </a:accent6>
      <a:hlink>
        <a:srgbClr val="B58900"/>
      </a:hlink>
      <a:folHlink>
        <a:srgbClr val="B55C39"/>
      </a:folHlink>
    </a:clrScheme>
    <a:fontScheme name="Air">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ir">
      <a:fillStyleLst>
        <a:solidFill>
          <a:schemeClr val="phClr"/>
        </a:solidFill>
        <a:gradFill rotWithShape="1">
          <a:gsLst>
            <a:gs pos="0">
              <a:schemeClr val="phClr">
                <a:tint val="70000"/>
                <a:satMod val="200000"/>
              </a:schemeClr>
            </a:gs>
            <a:gs pos="35000">
              <a:schemeClr val="phClr">
                <a:tint val="50000"/>
                <a:satMod val="250000"/>
              </a:schemeClr>
            </a:gs>
            <a:gs pos="100000">
              <a:schemeClr val="phClr">
                <a:tint val="40000"/>
                <a:satMod val="350000"/>
              </a:schemeClr>
            </a:gs>
          </a:gsLst>
          <a:lin ang="8700000" scaled="1"/>
        </a:gradFill>
        <a:blipFill rotWithShape="1">
          <a:blip xmlns:r="http://schemas.openxmlformats.org/officeDocument/2006/relationships" r:embed="rId1">
            <a:duotone>
              <a:schemeClr val="phClr">
                <a:shade val="50000"/>
                <a:satMod val="110000"/>
              </a:schemeClr>
              <a:schemeClr val="phClr">
                <a:tint val="70000"/>
                <a:satMod val="150000"/>
              </a:schemeClr>
            </a:duotone>
          </a:blip>
          <a:tile tx="0" ty="0" sx="35000" sy="35000" flip="none" algn="tl"/>
        </a:blipFill>
      </a:fillStyleLst>
      <a:lnStyleLst>
        <a:ln w="9525" cap="flat" cmpd="sng" algn="ctr">
          <a:solidFill>
            <a:schemeClr val="phClr">
              <a:shade val="95000"/>
              <a:satMod val="115000"/>
            </a:schemeClr>
          </a:solidFill>
          <a:prstDash val="solid"/>
        </a:ln>
        <a:ln w="12700" cap="flat" cmpd="sng" algn="ctr">
          <a:solidFill>
            <a:schemeClr val="phClr">
              <a:shade val="90000"/>
              <a:satMod val="115000"/>
            </a:schemeClr>
          </a:solidFill>
          <a:prstDash val="solid"/>
        </a:ln>
        <a:ln w="19050" cap="flat" cmpd="sng" algn="ctr">
          <a:solidFill>
            <a:schemeClr val="phClr">
              <a:shade val="80000"/>
              <a:satMod val="110000"/>
            </a:scheme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25400" dir="5400000" rotWithShape="0">
              <a:srgbClr val="FFFFFF">
                <a:alpha val="50000"/>
              </a:srgbClr>
            </a:outerShdw>
            <a:reflection blurRad="63500" stA="20000" endPos="15000" dist="12700" dir="5400000" sy="-100000" rotWithShape="0"/>
          </a:effectLst>
        </a:effectStyle>
        <a:effectStyle>
          <a:effectLst>
            <a:reflection blurRad="127000" stA="25000" endPos="20000" dist="38100" dir="5400000" sy="-100000" rotWithShape="0"/>
          </a:effectLst>
          <a:scene3d>
            <a:camera prst="orthographicFront">
              <a:rot lat="0" lon="0" rev="0"/>
            </a:camera>
            <a:lightRig rig="balanced" dir="b">
              <a:rot lat="0" lon="0" rev="2700000"/>
            </a:lightRig>
          </a:scene3d>
          <a:sp3d>
            <a:bevelT w="38100" h="25400"/>
          </a:sp3d>
        </a:effectStyle>
      </a:effectStyleLst>
      <a:bgFillStyleLst>
        <a:solidFill>
          <a:schemeClr val="phClr"/>
        </a:solidFill>
        <a:gradFill rotWithShape="1">
          <a:gsLst>
            <a:gs pos="0">
              <a:schemeClr val="phClr"/>
            </a:gs>
            <a:gs pos="52000">
              <a:srgbClr val="D8D8D8"/>
            </a:gs>
            <a:gs pos="100000">
              <a:schemeClr val="phClr">
                <a:lumMod val="25000"/>
              </a:schemeClr>
            </a:gs>
          </a:gsLst>
          <a:path path="circle">
            <a:fillToRect t="-80000" r="80000" b="180000"/>
          </a:path>
        </a:gradFill>
        <a:gradFill rotWithShape="1">
          <a:gsLst>
            <a:gs pos="0">
              <a:schemeClr val="accent5"/>
            </a:gs>
            <a:gs pos="52000">
              <a:srgbClr val="D8D8D8"/>
            </a:gs>
            <a:gs pos="100000">
              <a:schemeClr val="phClr">
                <a:lumMod val="25000"/>
              </a:schemeClr>
            </a:gs>
          </a:gsLst>
          <a:path path="circle">
            <a:fillToRect t="-80000" r="80000" b="18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0932a196933556da3aa519fbca8aab7d">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2dc57cf5980a06a5bff438f0aaf6a4b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Props1.xml><?xml version="1.0" encoding="utf-8"?>
<ds:datastoreItem xmlns:ds="http://schemas.openxmlformats.org/officeDocument/2006/customXml" ds:itemID="{24241678-AEA6-4529-9BA6-5088A87636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bc30a8-2483-4206-999c-747f57d46111"/>
    <ds:schemaRef ds:uri="1f2adcb0-538c-44aa-8c42-3ada1b04da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BC5C83-233B-4E16-A13E-348ADA5F7930}">
  <ds:schemaRefs>
    <ds:schemaRef ds:uri="http://schemas.microsoft.com/sharepoint/v3/contenttype/forms"/>
  </ds:schemaRefs>
</ds:datastoreItem>
</file>

<file path=customXml/itemProps3.xml><?xml version="1.0" encoding="utf-8"?>
<ds:datastoreItem xmlns:ds="http://schemas.openxmlformats.org/officeDocument/2006/customXml" ds:itemID="{B2442ABC-7C0C-4326-A070-C9396D132AF4}">
  <ds:schemaRefs>
    <ds:schemaRef ds:uri="http://schemas.microsoft.com/office/2006/metadata/properties"/>
    <ds:schemaRef ds:uri="http://schemas.microsoft.com/office/infopath/2007/PartnerControls"/>
    <ds:schemaRef ds:uri="6ebc30a8-2483-4206-999c-747f57d46111"/>
    <ds:schemaRef ds:uri="1f2adcb0-538c-44aa-8c42-3ada1b04da09"/>
  </ds:schemaRefs>
</ds:datastoreItem>
</file>

<file path=docProps/app.xml><?xml version="1.0" encoding="utf-8"?>
<Properties xmlns="http://schemas.openxmlformats.org/officeDocument/2006/extended-properties" xmlns:vt="http://schemas.openxmlformats.org/officeDocument/2006/docPropsVTypes">
  <TotalTime>35</TotalTime>
  <Words>1823</Words>
  <Application>Microsoft Office PowerPoint</Application>
  <PresentationFormat>Widescreen</PresentationFormat>
  <Paragraphs>140</Paragraphs>
  <Slides>28</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28</vt:i4>
      </vt:variant>
    </vt:vector>
  </HeadingPairs>
  <TitlesOfParts>
    <vt:vector size="40" baseType="lpstr">
      <vt:lpstr>Abadi</vt:lpstr>
      <vt:lpstr>Abadi Extra Light</vt:lpstr>
      <vt:lpstr>Arial</vt:lpstr>
      <vt:lpstr>Calibri</vt:lpstr>
      <vt:lpstr>Calibri Light</vt:lpstr>
      <vt:lpstr>Corbel</vt:lpstr>
      <vt:lpstr>Gill Sans Nova Cond XBd</vt:lpstr>
      <vt:lpstr>Letter-join Air No-lead 36</vt:lpstr>
      <vt:lpstr>Letter-join Plus 36</vt:lpstr>
      <vt:lpstr>Wingdings</vt:lpstr>
      <vt:lpstr>Office Theme</vt:lpstr>
      <vt:lpstr>Air</vt:lpstr>
      <vt:lpstr>Meet the Teacher  Year 5 with Mrs Bell</vt:lpstr>
      <vt:lpstr>Together in God’s love, we learn, inspire and grow </vt:lpstr>
      <vt:lpstr>Year 5 Staff</vt:lpstr>
      <vt:lpstr>The St Andrew’s UNIQUE Curriculum</vt:lpstr>
      <vt:lpstr>What the children will learn and when</vt:lpstr>
      <vt:lpstr>PowerPoint Presentation</vt:lpstr>
      <vt:lpstr>PowerPoint Presentation</vt:lpstr>
      <vt:lpstr>PowerPoint Presentation</vt:lpstr>
      <vt:lpstr>Attendance and punctuality</vt:lpstr>
      <vt:lpstr>Absent from education…</vt:lpstr>
      <vt:lpstr>Impact of Attendance and Punctuality</vt:lpstr>
      <vt:lpstr>Current School of Attendance</vt:lpstr>
      <vt:lpstr>How do we reward our children’s positive Attendance?</vt:lpstr>
      <vt:lpstr>Reading Matters</vt:lpstr>
      <vt:lpstr>Reading at home </vt:lpstr>
      <vt:lpstr>Reading at home (cont…) </vt:lpstr>
      <vt:lpstr>Our UNIQUE curriculum is rich in knowledge.   We believe that helping children to accumulate layers of knowledge allows them to make connections to new conceptual learning, building layers and layers of understanding.  For each subject studied, we produce a Knowledge Organiser that we refer to in lessons.  All information regarding each half term can be found on our school website. Please look over these documents so that you’re familiar with the content being delivered to the children. </vt:lpstr>
      <vt:lpstr>Correct uniform</vt:lpstr>
      <vt:lpstr>PE timetable &amp; Kit</vt:lpstr>
      <vt:lpstr>PowerPoint Presentation</vt:lpstr>
      <vt:lpstr>PowerPoint Presentation</vt:lpstr>
      <vt:lpstr>PowerPoint Presentation</vt:lpstr>
      <vt:lpstr>PowerPoint Presentation</vt:lpstr>
      <vt:lpstr>myHappyMind </vt:lpstr>
      <vt:lpstr>myHappyMind </vt:lpstr>
      <vt:lpstr>School Trips &amp; Blended Knowledge &amp; Experience</vt:lpstr>
      <vt:lpstr>Assessment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John Shannon</dc:creator>
  <cp:lastModifiedBy>Gemma Bell</cp:lastModifiedBy>
  <cp:revision>1</cp:revision>
  <dcterms:created xsi:type="dcterms:W3CDTF">2021-09-13T17:56:41Z</dcterms:created>
  <dcterms:modified xsi:type="dcterms:W3CDTF">2025-09-17T13:41:47Z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0x010100F6B994D3495B8849A3CDF5A80EDCDFD3</vt:lpwstr>
  </property>
  <property fmtid="{D5CDD505-2E9C-101B-9397-08002B2CF9AE}" pid="3" name="MediaServiceImageTags">
    <vt:lpwstr/>
  </property>
</Properties>
</file>