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0" r:id="rId5"/>
    <p:sldMasterId id="2147483673" r:id="rId6"/>
    <p:sldMasterId id="2147483697" r:id="rId7"/>
    <p:sldMasterId id="2147483711" r:id="rId8"/>
  </p:sldMasterIdLst>
  <p:notesMasterIdLst>
    <p:notesMasterId r:id="rId39"/>
  </p:notesMasterIdLst>
  <p:sldIdLst>
    <p:sldId id="476" r:id="rId9"/>
    <p:sldId id="306" r:id="rId10"/>
    <p:sldId id="257" r:id="rId11"/>
    <p:sldId id="284" r:id="rId12"/>
    <p:sldId id="483" r:id="rId13"/>
    <p:sldId id="290" r:id="rId14"/>
    <p:sldId id="480" r:id="rId15"/>
    <p:sldId id="481" r:id="rId16"/>
    <p:sldId id="484" r:id="rId17"/>
    <p:sldId id="478" r:id="rId18"/>
    <p:sldId id="479" r:id="rId19"/>
    <p:sldId id="485" r:id="rId20"/>
    <p:sldId id="277" r:id="rId21"/>
    <p:sldId id="275" r:id="rId22"/>
    <p:sldId id="466" r:id="rId23"/>
    <p:sldId id="487" r:id="rId24"/>
    <p:sldId id="491" r:id="rId25"/>
    <p:sldId id="492" r:id="rId26"/>
    <p:sldId id="261" r:id="rId27"/>
    <p:sldId id="475" r:id="rId28"/>
    <p:sldId id="264" r:id="rId29"/>
    <p:sldId id="260" r:id="rId30"/>
    <p:sldId id="259" r:id="rId31"/>
    <p:sldId id="467" r:id="rId32"/>
    <p:sldId id="268" r:id="rId33"/>
    <p:sldId id="473" r:id="rId34"/>
    <p:sldId id="474" r:id="rId35"/>
    <p:sldId id="477" r:id="rId36"/>
    <p:sldId id="493" r:id="rId37"/>
    <p:sldId id="269"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3DD31FE-0996-4086-B4BB-E6A2E0793F76}" v="118" dt="2026-09-14T10:09:27.96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604" autoAdjust="0"/>
    <p:restoredTop sz="94660"/>
  </p:normalViewPr>
  <p:slideViewPr>
    <p:cSldViewPr snapToGrid="0">
      <p:cViewPr varScale="1">
        <p:scale>
          <a:sx n="74" d="100"/>
          <a:sy n="74" d="100"/>
        </p:scale>
        <p:origin x="544"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notesMaster" Target="notesMasters/notesMaster1.xml"/><Relationship Id="rId21" Type="http://schemas.openxmlformats.org/officeDocument/2006/relationships/slide" Target="slides/slide13.xml"/><Relationship Id="rId34" Type="http://schemas.openxmlformats.org/officeDocument/2006/relationships/slide" Target="slides/slide26.xml"/><Relationship Id="rId42" Type="http://schemas.openxmlformats.org/officeDocument/2006/relationships/theme" Target="theme/theme1.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8.xml"/><Relationship Id="rId29" Type="http://schemas.openxmlformats.org/officeDocument/2006/relationships/slide" Target="slides/slide2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slide" Target="slides/slide29.xml"/><Relationship Id="rId40" Type="http://schemas.openxmlformats.org/officeDocument/2006/relationships/presProps" Target="presProps.xml"/><Relationship Id="rId45" Type="http://schemas.microsoft.com/office/2015/10/relationships/revisionInfo" Target="revisionInfo.xml"/><Relationship Id="rId5" Type="http://schemas.openxmlformats.org/officeDocument/2006/relationships/slideMaster" Target="slideMasters/slideMaster2.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slide" Target="slides/slide23.xml"/><Relationship Id="rId44"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tableStyles" Target="tableStyles.xml"/><Relationship Id="rId8" Type="http://schemas.openxmlformats.org/officeDocument/2006/relationships/slideMaster" Target="slideMasters/slideMaster5.xml"/><Relationship Id="rId3" Type="http://schemas.openxmlformats.org/officeDocument/2006/relationships/customXml" Target="../customXml/item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20" Type="http://schemas.openxmlformats.org/officeDocument/2006/relationships/slide" Target="slides/slide12.xml"/><Relationship Id="rId41"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tephanie Stalker" userId="ec8b3326-3f0f-4eb6-b07c-9e681837ee03" providerId="ADAL" clId="{13DD31FE-0996-4086-B4BB-E6A2E0793F76}"/>
    <pc:docChg chg="undo custSel delSld modSld">
      <pc:chgData name="Stephanie Stalker" userId="ec8b3326-3f0f-4eb6-b07c-9e681837ee03" providerId="ADAL" clId="{13DD31FE-0996-4086-B4BB-E6A2E0793F76}" dt="2026-09-14T10:27:37.259" v="1075" actId="20577"/>
      <pc:docMkLst>
        <pc:docMk/>
      </pc:docMkLst>
      <pc:sldChg chg="addSp delSp modSp mod modTransition">
        <pc:chgData name="Stephanie Stalker" userId="ec8b3326-3f0f-4eb6-b07c-9e681837ee03" providerId="ADAL" clId="{13DD31FE-0996-4086-B4BB-E6A2E0793F76}" dt="2026-09-14T09:42:35.152" v="171"/>
        <pc:sldMkLst>
          <pc:docMk/>
          <pc:sldMk cId="2485666796" sldId="257"/>
        </pc:sldMkLst>
        <pc:spChg chg="mod">
          <ac:chgData name="Stephanie Stalker" userId="ec8b3326-3f0f-4eb6-b07c-9e681837ee03" providerId="ADAL" clId="{13DD31FE-0996-4086-B4BB-E6A2E0793F76}" dt="2026-09-14T09:40:21.185" v="107" actId="20577"/>
          <ac:spMkLst>
            <pc:docMk/>
            <pc:sldMk cId="2485666796" sldId="257"/>
            <ac:spMk id="2" creationId="{D6705BC0-F024-44BE-98DD-0909637A2C1D}"/>
          </ac:spMkLst>
        </pc:spChg>
        <pc:spChg chg="add del mod topLvl">
          <ac:chgData name="Stephanie Stalker" userId="ec8b3326-3f0f-4eb6-b07c-9e681837ee03" providerId="ADAL" clId="{13DD31FE-0996-4086-B4BB-E6A2E0793F76}" dt="2026-09-14T09:41:57.102" v="163" actId="478"/>
          <ac:spMkLst>
            <pc:docMk/>
            <pc:sldMk cId="2485666796" sldId="257"/>
            <ac:spMk id="6" creationId="{009A588A-C3DC-4640-8D53-B4956F36FD86}"/>
          </ac:spMkLst>
        </pc:spChg>
        <pc:spChg chg="add mod topLvl">
          <ac:chgData name="Stephanie Stalker" userId="ec8b3326-3f0f-4eb6-b07c-9e681837ee03" providerId="ADAL" clId="{13DD31FE-0996-4086-B4BB-E6A2E0793F76}" dt="2026-09-14T09:42:05.611" v="169" actId="20577"/>
          <ac:spMkLst>
            <pc:docMk/>
            <pc:sldMk cId="2485666796" sldId="257"/>
            <ac:spMk id="7" creationId="{6B44BAD2-0CCE-4A66-B6E6-1248D9A8D7AD}"/>
          </ac:spMkLst>
        </pc:spChg>
        <pc:grpChg chg="add del mod">
          <ac:chgData name="Stephanie Stalker" userId="ec8b3326-3f0f-4eb6-b07c-9e681837ee03" providerId="ADAL" clId="{13DD31FE-0996-4086-B4BB-E6A2E0793F76}" dt="2026-09-14T09:41:57.102" v="163" actId="478"/>
          <ac:grpSpMkLst>
            <pc:docMk/>
            <pc:sldMk cId="2485666796" sldId="257"/>
            <ac:grpSpMk id="4" creationId="{CEB7A0FD-4775-4B3D-ACB2-56E9DD777CE9}"/>
          </ac:grpSpMkLst>
        </pc:grpChg>
        <pc:graphicFrameChg chg="mod">
          <ac:chgData name="Stephanie Stalker" userId="ec8b3326-3f0f-4eb6-b07c-9e681837ee03" providerId="ADAL" clId="{13DD31FE-0996-4086-B4BB-E6A2E0793F76}" dt="2026-09-14T09:40:15.890" v="105" actId="20577"/>
          <ac:graphicFrameMkLst>
            <pc:docMk/>
            <pc:sldMk cId="2485666796" sldId="257"/>
            <ac:graphicFrameMk id="5" creationId="{30AB3065-BD84-A8AD-B8CD-3C5BA6BE9F2F}"/>
          </ac:graphicFrameMkLst>
        </pc:graphicFrameChg>
      </pc:sldChg>
      <pc:sldChg chg="del">
        <pc:chgData name="Stephanie Stalker" userId="ec8b3326-3f0f-4eb6-b07c-9e681837ee03" providerId="ADAL" clId="{13DD31FE-0996-4086-B4BB-E6A2E0793F76}" dt="2026-09-14T10:06:03.773" v="937" actId="47"/>
        <pc:sldMkLst>
          <pc:docMk/>
          <pc:sldMk cId="1531613941" sldId="258"/>
        </pc:sldMkLst>
      </pc:sldChg>
      <pc:sldChg chg="modSp mod">
        <pc:chgData name="Stephanie Stalker" userId="ec8b3326-3f0f-4eb6-b07c-9e681837ee03" providerId="ADAL" clId="{13DD31FE-0996-4086-B4BB-E6A2E0793F76}" dt="2026-09-14T10:05:16.642" v="935" actId="20577"/>
        <pc:sldMkLst>
          <pc:docMk/>
          <pc:sldMk cId="0" sldId="260"/>
        </pc:sldMkLst>
        <pc:spChg chg="mod">
          <ac:chgData name="Stephanie Stalker" userId="ec8b3326-3f0f-4eb6-b07c-9e681837ee03" providerId="ADAL" clId="{13DD31FE-0996-4086-B4BB-E6A2E0793F76}" dt="2026-09-14T10:05:16.642" v="935" actId="20577"/>
          <ac:spMkLst>
            <pc:docMk/>
            <pc:sldMk cId="0" sldId="260"/>
            <ac:spMk id="10243" creationId="{1660A3A2-1F5A-4D67-9E51-005A1CB63727}"/>
          </ac:spMkLst>
        </pc:spChg>
      </pc:sldChg>
      <pc:sldChg chg="modSp mod">
        <pc:chgData name="Stephanie Stalker" userId="ec8b3326-3f0f-4eb6-b07c-9e681837ee03" providerId="ADAL" clId="{13DD31FE-0996-4086-B4BB-E6A2E0793F76}" dt="2026-09-14T10:04:51.414" v="903" actId="20577"/>
        <pc:sldMkLst>
          <pc:docMk/>
          <pc:sldMk cId="0" sldId="264"/>
        </pc:sldMkLst>
        <pc:spChg chg="mod">
          <ac:chgData name="Stephanie Stalker" userId="ec8b3326-3f0f-4eb6-b07c-9e681837ee03" providerId="ADAL" clId="{13DD31FE-0996-4086-B4BB-E6A2E0793F76}" dt="2026-09-14T10:04:51.414" v="903" actId="20577"/>
          <ac:spMkLst>
            <pc:docMk/>
            <pc:sldMk cId="0" sldId="264"/>
            <ac:spMk id="20483" creationId="{D79F7472-DAB5-4D49-949F-F423B6F3A67A}"/>
          </ac:spMkLst>
        </pc:spChg>
      </pc:sldChg>
      <pc:sldChg chg="modSp mod">
        <pc:chgData name="Stephanie Stalker" userId="ec8b3326-3f0f-4eb6-b07c-9e681837ee03" providerId="ADAL" clId="{13DD31FE-0996-4086-B4BB-E6A2E0793F76}" dt="2026-09-14T10:27:37.259" v="1075" actId="20577"/>
        <pc:sldMkLst>
          <pc:docMk/>
          <pc:sldMk cId="0" sldId="268"/>
        </pc:sldMkLst>
        <pc:spChg chg="mod">
          <ac:chgData name="Stephanie Stalker" userId="ec8b3326-3f0f-4eb6-b07c-9e681837ee03" providerId="ADAL" clId="{13DD31FE-0996-4086-B4BB-E6A2E0793F76}" dt="2026-09-14T10:27:37.259" v="1075" actId="20577"/>
          <ac:spMkLst>
            <pc:docMk/>
            <pc:sldMk cId="0" sldId="268"/>
            <ac:spMk id="17411" creationId="{B2D5D8E6-E99C-4E8B-B142-007F6DE1882E}"/>
          </ac:spMkLst>
        </pc:spChg>
      </pc:sldChg>
      <pc:sldChg chg="delSp modSp mod">
        <pc:chgData name="Stephanie Stalker" userId="ec8b3326-3f0f-4eb6-b07c-9e681837ee03" providerId="ADAL" clId="{13DD31FE-0996-4086-B4BB-E6A2E0793F76}" dt="2026-09-14T09:58:10.154" v="461" actId="478"/>
        <pc:sldMkLst>
          <pc:docMk/>
          <pc:sldMk cId="0" sldId="275"/>
        </pc:sldMkLst>
        <pc:spChg chg="del">
          <ac:chgData name="Stephanie Stalker" userId="ec8b3326-3f0f-4eb6-b07c-9e681837ee03" providerId="ADAL" clId="{13DD31FE-0996-4086-B4BB-E6A2E0793F76}" dt="2026-09-14T09:58:10.154" v="461" actId="478"/>
          <ac:spMkLst>
            <pc:docMk/>
            <pc:sldMk cId="0" sldId="275"/>
            <ac:spMk id="3" creationId="{555E8BCC-6F68-7CF0-B054-95DAE468D850}"/>
          </ac:spMkLst>
        </pc:spChg>
        <pc:spChg chg="mod">
          <ac:chgData name="Stephanie Stalker" userId="ec8b3326-3f0f-4eb6-b07c-9e681837ee03" providerId="ADAL" clId="{13DD31FE-0996-4086-B4BB-E6A2E0793F76}" dt="2026-09-14T09:57:58.264" v="460" actId="5793"/>
          <ac:spMkLst>
            <pc:docMk/>
            <pc:sldMk cId="0" sldId="275"/>
            <ac:spMk id="11267" creationId="{97AE5376-5566-4D0D-A6DF-FD8495A32DF7}"/>
          </ac:spMkLst>
        </pc:spChg>
      </pc:sldChg>
      <pc:sldChg chg="modSp">
        <pc:chgData name="Stephanie Stalker" userId="ec8b3326-3f0f-4eb6-b07c-9e681837ee03" providerId="ADAL" clId="{13DD31FE-0996-4086-B4BB-E6A2E0793F76}" dt="2026-09-14T09:43:01.192" v="172" actId="14100"/>
        <pc:sldMkLst>
          <pc:docMk/>
          <pc:sldMk cId="0" sldId="284"/>
        </pc:sldMkLst>
        <pc:picChg chg="mod">
          <ac:chgData name="Stephanie Stalker" userId="ec8b3326-3f0f-4eb6-b07c-9e681837ee03" providerId="ADAL" clId="{13DD31FE-0996-4086-B4BB-E6A2E0793F76}" dt="2026-09-14T09:43:01.192" v="172" actId="14100"/>
          <ac:picMkLst>
            <pc:docMk/>
            <pc:sldMk cId="0" sldId="284"/>
            <ac:picMk id="7171" creationId="{0EE0795A-A158-45CE-A075-9FCB2277D791}"/>
          </ac:picMkLst>
        </pc:picChg>
      </pc:sldChg>
      <pc:sldChg chg="addSp delSp modSp mod">
        <pc:chgData name="Stephanie Stalker" userId="ec8b3326-3f0f-4eb6-b07c-9e681837ee03" providerId="ADAL" clId="{13DD31FE-0996-4086-B4BB-E6A2E0793F76}" dt="2026-09-14T09:47:42.679" v="180"/>
        <pc:sldMkLst>
          <pc:docMk/>
          <pc:sldMk cId="275265504" sldId="290"/>
        </pc:sldMkLst>
        <pc:spChg chg="mod">
          <ac:chgData name="Stephanie Stalker" userId="ec8b3326-3f0f-4eb6-b07c-9e681837ee03" providerId="ADAL" clId="{13DD31FE-0996-4086-B4BB-E6A2E0793F76}" dt="2026-09-14T09:47:22.540" v="178" actId="20577"/>
          <ac:spMkLst>
            <pc:docMk/>
            <pc:sldMk cId="275265504" sldId="290"/>
            <ac:spMk id="2" creationId="{00837EC1-0039-4633-A515-4B734CFB8025}"/>
          </ac:spMkLst>
        </pc:spChg>
        <pc:picChg chg="del">
          <ac:chgData name="Stephanie Stalker" userId="ec8b3326-3f0f-4eb6-b07c-9e681837ee03" providerId="ADAL" clId="{13DD31FE-0996-4086-B4BB-E6A2E0793F76}" dt="2026-09-14T09:47:28.970" v="179" actId="478"/>
          <ac:picMkLst>
            <pc:docMk/>
            <pc:sldMk cId="275265504" sldId="290"/>
            <ac:picMk id="4" creationId="{FF0FE968-4F1D-2892-7D7E-8C4893D9A214}"/>
          </ac:picMkLst>
        </pc:picChg>
        <pc:picChg chg="add mod">
          <ac:chgData name="Stephanie Stalker" userId="ec8b3326-3f0f-4eb6-b07c-9e681837ee03" providerId="ADAL" clId="{13DD31FE-0996-4086-B4BB-E6A2E0793F76}" dt="2026-09-14T09:47:42.679" v="180"/>
          <ac:picMkLst>
            <pc:docMk/>
            <pc:sldMk cId="275265504" sldId="290"/>
            <ac:picMk id="5" creationId="{DD500660-776A-4EF6-8EF7-0E4ABBC4D275}"/>
          </ac:picMkLst>
        </pc:picChg>
      </pc:sldChg>
      <pc:sldChg chg="modSp mod">
        <pc:chgData name="Stephanie Stalker" userId="ec8b3326-3f0f-4eb6-b07c-9e681837ee03" providerId="ADAL" clId="{13DD31FE-0996-4086-B4BB-E6A2E0793F76}" dt="2026-09-14T10:09:27.966" v="1053" actId="1076"/>
        <pc:sldMkLst>
          <pc:docMk/>
          <pc:sldMk cId="0" sldId="466"/>
        </pc:sldMkLst>
        <pc:spChg chg="mod">
          <ac:chgData name="Stephanie Stalker" userId="ec8b3326-3f0f-4eb6-b07c-9e681837ee03" providerId="ADAL" clId="{13DD31FE-0996-4086-B4BB-E6A2E0793F76}" dt="2026-09-14T10:01:26.308" v="708" actId="20577"/>
          <ac:spMkLst>
            <pc:docMk/>
            <pc:sldMk cId="0" sldId="466"/>
            <ac:spMk id="2" creationId="{00000000-0000-0000-0000-000000000000}"/>
          </ac:spMkLst>
        </pc:spChg>
        <pc:spChg chg="mod">
          <ac:chgData name="Stephanie Stalker" userId="ec8b3326-3f0f-4eb6-b07c-9e681837ee03" providerId="ADAL" clId="{13DD31FE-0996-4086-B4BB-E6A2E0793F76}" dt="2026-09-14T10:09:22.021" v="1051" actId="27636"/>
          <ac:spMkLst>
            <pc:docMk/>
            <pc:sldMk cId="0" sldId="466"/>
            <ac:spMk id="3" creationId="{00000000-0000-0000-0000-000000000000}"/>
          </ac:spMkLst>
        </pc:spChg>
        <pc:picChg chg="mod">
          <ac:chgData name="Stephanie Stalker" userId="ec8b3326-3f0f-4eb6-b07c-9e681837ee03" providerId="ADAL" clId="{13DD31FE-0996-4086-B4BB-E6A2E0793F76}" dt="2026-09-14T10:09:27.966" v="1053" actId="1076"/>
          <ac:picMkLst>
            <pc:docMk/>
            <pc:sldMk cId="0" sldId="466"/>
            <ac:picMk id="1026" creationId="{EA5F5572-0000-4EE1-B83D-943B2F515ECB}"/>
          </ac:picMkLst>
        </pc:picChg>
      </pc:sldChg>
      <pc:sldChg chg="modSp mod">
        <pc:chgData name="Stephanie Stalker" userId="ec8b3326-3f0f-4eb6-b07c-9e681837ee03" providerId="ADAL" clId="{13DD31FE-0996-4086-B4BB-E6A2E0793F76}" dt="2026-09-14T10:15:27.968" v="1071" actId="20577"/>
        <pc:sldMkLst>
          <pc:docMk/>
          <pc:sldMk cId="2862091894" sldId="478"/>
        </pc:sldMkLst>
        <pc:spChg chg="mod">
          <ac:chgData name="Stephanie Stalker" userId="ec8b3326-3f0f-4eb6-b07c-9e681837ee03" providerId="ADAL" clId="{13DD31FE-0996-4086-B4BB-E6A2E0793F76}" dt="2026-09-14T10:15:27.968" v="1071" actId="20577"/>
          <ac:spMkLst>
            <pc:docMk/>
            <pc:sldMk cId="2862091894" sldId="478"/>
            <ac:spMk id="2" creationId="{7D9CB892-E2E6-48FB-CEF2-43BA6F6DEE37}"/>
          </ac:spMkLst>
        </pc:spChg>
      </pc:sldChg>
      <pc:sldChg chg="modSp mod">
        <pc:chgData name="Stephanie Stalker" userId="ec8b3326-3f0f-4eb6-b07c-9e681837ee03" providerId="ADAL" clId="{13DD31FE-0996-4086-B4BB-E6A2E0793F76}" dt="2026-09-14T09:54:46.364" v="230" actId="20577"/>
        <pc:sldMkLst>
          <pc:docMk/>
          <pc:sldMk cId="2116659915" sldId="479"/>
        </pc:sldMkLst>
        <pc:spChg chg="mod">
          <ac:chgData name="Stephanie Stalker" userId="ec8b3326-3f0f-4eb6-b07c-9e681837ee03" providerId="ADAL" clId="{13DD31FE-0996-4086-B4BB-E6A2E0793F76}" dt="2026-09-14T09:54:46.364" v="230" actId="20577"/>
          <ac:spMkLst>
            <pc:docMk/>
            <pc:sldMk cId="2116659915" sldId="479"/>
            <ac:spMk id="3" creationId="{92DCE7D4-DB22-2978-BD29-42B66AE566CB}"/>
          </ac:spMkLst>
        </pc:spChg>
      </pc:sldChg>
      <pc:sldChg chg="delSp mod">
        <pc:chgData name="Stephanie Stalker" userId="ec8b3326-3f0f-4eb6-b07c-9e681837ee03" providerId="ADAL" clId="{13DD31FE-0996-4086-B4BB-E6A2E0793F76}" dt="2026-09-14T09:49:44.887" v="182" actId="478"/>
        <pc:sldMkLst>
          <pc:docMk/>
          <pc:sldMk cId="2149925642" sldId="481"/>
        </pc:sldMkLst>
        <pc:spChg chg="del">
          <ac:chgData name="Stephanie Stalker" userId="ec8b3326-3f0f-4eb6-b07c-9e681837ee03" providerId="ADAL" clId="{13DD31FE-0996-4086-B4BB-E6A2E0793F76}" dt="2026-09-14T09:49:41.817" v="181" actId="478"/>
          <ac:spMkLst>
            <pc:docMk/>
            <pc:sldMk cId="2149925642" sldId="481"/>
            <ac:spMk id="4" creationId="{587BFBAA-0F86-4B90-8417-7AB53EBCC91C}"/>
          </ac:spMkLst>
        </pc:spChg>
        <pc:spChg chg="del">
          <ac:chgData name="Stephanie Stalker" userId="ec8b3326-3f0f-4eb6-b07c-9e681837ee03" providerId="ADAL" clId="{13DD31FE-0996-4086-B4BB-E6A2E0793F76}" dt="2026-09-14T09:49:44.887" v="182" actId="478"/>
          <ac:spMkLst>
            <pc:docMk/>
            <pc:sldMk cId="2149925642" sldId="481"/>
            <ac:spMk id="5" creationId="{193F896D-FA5D-455D-9145-ACE2FD7CD2C0}"/>
          </ac:spMkLst>
        </pc:spChg>
      </pc:sldChg>
      <pc:sldChg chg="del">
        <pc:chgData name="Stephanie Stalker" userId="ec8b3326-3f0f-4eb6-b07c-9e681837ee03" providerId="ADAL" clId="{13DD31FE-0996-4086-B4BB-E6A2E0793F76}" dt="2026-09-14T10:06:00.325" v="936" actId="47"/>
        <pc:sldMkLst>
          <pc:docMk/>
          <pc:sldMk cId="3638895360" sldId="482"/>
        </pc:sldMkLst>
      </pc:sldChg>
      <pc:sldChg chg="addSp delSp modSp mod">
        <pc:chgData name="Stephanie Stalker" userId="ec8b3326-3f0f-4eb6-b07c-9e681837ee03" providerId="ADAL" clId="{13DD31FE-0996-4086-B4BB-E6A2E0793F76}" dt="2026-09-14T09:47:15.904" v="176" actId="1076"/>
        <pc:sldMkLst>
          <pc:docMk/>
          <pc:sldMk cId="1538528061" sldId="483"/>
        </pc:sldMkLst>
        <pc:spChg chg="del">
          <ac:chgData name="Stephanie Stalker" userId="ec8b3326-3f0f-4eb6-b07c-9e681837ee03" providerId="ADAL" clId="{13DD31FE-0996-4086-B4BB-E6A2E0793F76}" dt="2026-09-14T09:45:38.435" v="174" actId="478"/>
          <ac:spMkLst>
            <pc:docMk/>
            <pc:sldMk cId="1538528061" sldId="483"/>
            <ac:spMk id="4" creationId="{F190F35E-80E3-9584-A5DD-CEEE6CBE3D2A}"/>
          </ac:spMkLst>
        </pc:spChg>
        <pc:picChg chg="del">
          <ac:chgData name="Stephanie Stalker" userId="ec8b3326-3f0f-4eb6-b07c-9e681837ee03" providerId="ADAL" clId="{13DD31FE-0996-4086-B4BB-E6A2E0793F76}" dt="2026-09-14T09:45:34.533" v="173" actId="478"/>
          <ac:picMkLst>
            <pc:docMk/>
            <pc:sldMk cId="1538528061" sldId="483"/>
            <ac:picMk id="5" creationId="{9C2372A1-AE76-57FC-50B4-A7C6BA5AB403}"/>
          </ac:picMkLst>
        </pc:picChg>
        <pc:picChg chg="add mod">
          <ac:chgData name="Stephanie Stalker" userId="ec8b3326-3f0f-4eb6-b07c-9e681837ee03" providerId="ADAL" clId="{13DD31FE-0996-4086-B4BB-E6A2E0793F76}" dt="2026-09-14T09:47:15.904" v="176" actId="1076"/>
          <ac:picMkLst>
            <pc:docMk/>
            <pc:sldMk cId="1538528061" sldId="483"/>
            <ac:picMk id="6" creationId="{F7E2455E-158F-4D30-83B3-9BA84A9A21FD}"/>
          </ac:picMkLst>
        </pc:picChg>
      </pc:sldChg>
      <pc:sldChg chg="del">
        <pc:chgData name="Stephanie Stalker" userId="ec8b3326-3f0f-4eb6-b07c-9e681837ee03" providerId="ADAL" clId="{13DD31FE-0996-4086-B4BB-E6A2E0793F76}" dt="2026-09-14T10:00:44.471" v="638" actId="47"/>
        <pc:sldMkLst>
          <pc:docMk/>
          <pc:sldMk cId="3837459357" sldId="486"/>
        </pc:sldMkLst>
      </pc:sldChg>
      <pc:sldChg chg="del">
        <pc:chgData name="Stephanie Stalker" userId="ec8b3326-3f0f-4eb6-b07c-9e681837ee03" providerId="ADAL" clId="{13DD31FE-0996-4086-B4BB-E6A2E0793F76}" dt="2026-09-14T09:58:34.938" v="462" actId="47"/>
        <pc:sldMkLst>
          <pc:docMk/>
          <pc:sldMk cId="3978182353" sldId="488"/>
        </pc:sldMkLst>
      </pc:sldChg>
      <pc:sldChg chg="del">
        <pc:chgData name="Stephanie Stalker" userId="ec8b3326-3f0f-4eb6-b07c-9e681837ee03" providerId="ADAL" clId="{13DD31FE-0996-4086-B4BB-E6A2E0793F76}" dt="2026-09-14T10:00:56.385" v="639" actId="47"/>
        <pc:sldMkLst>
          <pc:docMk/>
          <pc:sldMk cId="990885476" sldId="489"/>
        </pc:sldMkLst>
      </pc:sldChg>
      <pc:sldChg chg="del">
        <pc:chgData name="Stephanie Stalker" userId="ec8b3326-3f0f-4eb6-b07c-9e681837ee03" providerId="ADAL" clId="{13DD31FE-0996-4086-B4BB-E6A2E0793F76}" dt="2026-09-14T10:01:02.525" v="640" actId="47"/>
        <pc:sldMkLst>
          <pc:docMk/>
          <pc:sldMk cId="1582465359" sldId="490"/>
        </pc:sldMkLst>
      </pc:sldChg>
      <pc:sldChg chg="modSp mod">
        <pc:chgData name="Stephanie Stalker" userId="ec8b3326-3f0f-4eb6-b07c-9e681837ee03" providerId="ADAL" clId="{13DD31FE-0996-4086-B4BB-E6A2E0793F76}" dt="2026-09-14T10:02:34.544" v="828" actId="20577"/>
        <pc:sldMkLst>
          <pc:docMk/>
          <pc:sldMk cId="1914931939" sldId="491"/>
        </pc:sldMkLst>
        <pc:spChg chg="mod">
          <ac:chgData name="Stephanie Stalker" userId="ec8b3326-3f0f-4eb6-b07c-9e681837ee03" providerId="ADAL" clId="{13DD31FE-0996-4086-B4BB-E6A2E0793F76}" dt="2026-09-14T10:02:34.544" v="828" actId="20577"/>
          <ac:spMkLst>
            <pc:docMk/>
            <pc:sldMk cId="1914931939" sldId="491"/>
            <ac:spMk id="3" creationId="{1F0178DC-D05E-C9E2-5AA6-601FA3942ED9}"/>
          </ac:spMkLst>
        </pc:spChg>
      </pc:sldChg>
      <pc:sldChg chg="modSp mod">
        <pc:chgData name="Stephanie Stalker" userId="ec8b3326-3f0f-4eb6-b07c-9e681837ee03" providerId="ADAL" clId="{13DD31FE-0996-4086-B4BB-E6A2E0793F76}" dt="2026-09-14T10:03:10.244" v="830" actId="27636"/>
        <pc:sldMkLst>
          <pc:docMk/>
          <pc:sldMk cId="2574039561" sldId="492"/>
        </pc:sldMkLst>
        <pc:spChg chg="mod">
          <ac:chgData name="Stephanie Stalker" userId="ec8b3326-3f0f-4eb6-b07c-9e681837ee03" providerId="ADAL" clId="{13DD31FE-0996-4086-B4BB-E6A2E0793F76}" dt="2026-09-14T10:03:10.244" v="830" actId="27636"/>
          <ac:spMkLst>
            <pc:docMk/>
            <pc:sldMk cId="2574039561" sldId="492"/>
            <ac:spMk id="3" creationId="{CDAFB3AD-1A51-34C1-78AA-49F05CDB7199}"/>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5#1">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FF2E748-0585-4EB6-94B0-9CE9F2629755}" type="doc">
      <dgm:prSet loTypeId="urn:microsoft.com/office/officeart/2005/8/layout/vList2" loCatId="list" qsTypeId="urn:microsoft.com/office/officeart/2005/8/quickstyle/simple1#1" qsCatId="simple" csTypeId="urn:microsoft.com/office/officeart/2005/8/colors/colorful5#1" csCatId="colorful" phldr="1"/>
      <dgm:spPr/>
      <dgm:t>
        <a:bodyPr/>
        <a:lstStyle/>
        <a:p>
          <a:endParaRPr lang="en-US"/>
        </a:p>
      </dgm:t>
    </dgm:pt>
    <dgm:pt modelId="{152AA1F4-CED5-4ADF-9A0F-275BF1A4FE87}">
      <dgm:prSet/>
      <dgm:spPr/>
      <dgm:t>
        <a:bodyPr/>
        <a:lstStyle/>
        <a:p>
          <a:r>
            <a:rPr lang="en-US" dirty="0" err="1">
              <a:latin typeface="Andika" panose="02000000000000000000" pitchFamily="2" charset="0"/>
              <a:ea typeface="Andika" panose="02000000000000000000" pitchFamily="2" charset="0"/>
              <a:cs typeface="Andika" panose="02000000000000000000" pitchFamily="2" charset="0"/>
            </a:rPr>
            <a:t>Mrs</a:t>
          </a:r>
          <a:r>
            <a:rPr lang="en-US" dirty="0">
              <a:latin typeface="Andika" panose="02000000000000000000" pitchFamily="2" charset="0"/>
              <a:ea typeface="Andika" panose="02000000000000000000" pitchFamily="2" charset="0"/>
              <a:cs typeface="Andika" panose="02000000000000000000" pitchFamily="2" charset="0"/>
            </a:rPr>
            <a:t> Stalker (Monday, Tuesday &amp; Wednesday) </a:t>
          </a:r>
        </a:p>
      </dgm:t>
    </dgm:pt>
    <dgm:pt modelId="{04151EC4-7E3B-4527-AB66-87FEBDDD485B}" type="parTrans" cxnId="{7096A0A2-9A39-44EC-850A-4900CB9662D2}">
      <dgm:prSet/>
      <dgm:spPr/>
      <dgm:t>
        <a:bodyPr/>
        <a:lstStyle/>
        <a:p>
          <a:endParaRPr lang="en-US"/>
        </a:p>
      </dgm:t>
    </dgm:pt>
    <dgm:pt modelId="{FBCA11EC-9612-4BB6-9F05-569D97F3F96F}" type="sibTrans" cxnId="{7096A0A2-9A39-44EC-850A-4900CB9662D2}">
      <dgm:prSet/>
      <dgm:spPr/>
      <dgm:t>
        <a:bodyPr/>
        <a:lstStyle/>
        <a:p>
          <a:endParaRPr lang="en-US"/>
        </a:p>
      </dgm:t>
    </dgm:pt>
    <dgm:pt modelId="{77004A9A-C38A-40DA-B4E8-CE77999064CF}">
      <dgm:prSet/>
      <dgm:spPr/>
      <dgm:t>
        <a:bodyPr/>
        <a:lstStyle/>
        <a:p>
          <a:r>
            <a:rPr lang="en-US" dirty="0" err="1">
              <a:latin typeface="Andika" panose="02000000000000000000" pitchFamily="2" charset="0"/>
              <a:ea typeface="Andika" panose="02000000000000000000" pitchFamily="2" charset="0"/>
              <a:cs typeface="Andika" panose="02000000000000000000" pitchFamily="2" charset="0"/>
            </a:rPr>
            <a:t>Mrs</a:t>
          </a:r>
          <a:r>
            <a:rPr lang="en-US" baseline="0" dirty="0">
              <a:latin typeface="Andika" panose="02000000000000000000" pitchFamily="2" charset="0"/>
              <a:ea typeface="Andika" panose="02000000000000000000" pitchFamily="2" charset="0"/>
              <a:cs typeface="Andika" panose="02000000000000000000" pitchFamily="2" charset="0"/>
            </a:rPr>
            <a:t> Cowen (Thursday &amp; Friday)</a:t>
          </a:r>
          <a:endParaRPr lang="en-US" dirty="0">
            <a:latin typeface="Andika" panose="02000000000000000000" pitchFamily="2" charset="0"/>
            <a:ea typeface="Andika" panose="02000000000000000000" pitchFamily="2" charset="0"/>
            <a:cs typeface="Andika" panose="02000000000000000000" pitchFamily="2" charset="0"/>
          </a:endParaRPr>
        </a:p>
      </dgm:t>
    </dgm:pt>
    <dgm:pt modelId="{D79B6520-057E-401D-9B51-FC7CA6417704}" type="parTrans" cxnId="{BF0B8F29-DBBF-4D32-A690-5D4789AC8FA7}">
      <dgm:prSet/>
      <dgm:spPr/>
      <dgm:t>
        <a:bodyPr/>
        <a:lstStyle/>
        <a:p>
          <a:endParaRPr lang="en-US"/>
        </a:p>
      </dgm:t>
    </dgm:pt>
    <dgm:pt modelId="{66DB1A46-10ED-4229-9EA2-7149FBB89967}" type="sibTrans" cxnId="{BF0B8F29-DBBF-4D32-A690-5D4789AC8FA7}">
      <dgm:prSet/>
      <dgm:spPr/>
      <dgm:t>
        <a:bodyPr/>
        <a:lstStyle/>
        <a:p>
          <a:endParaRPr lang="en-US"/>
        </a:p>
      </dgm:t>
    </dgm:pt>
    <dgm:pt modelId="{07719C90-0192-4B23-ABF4-5DC3210152C2}">
      <dgm:prSet/>
      <dgm:spPr/>
      <dgm:t>
        <a:bodyPr/>
        <a:lstStyle/>
        <a:p>
          <a:r>
            <a:rPr lang="en-GB" dirty="0">
              <a:latin typeface="Andika" panose="02000000000000000000" pitchFamily="2" charset="0"/>
              <a:ea typeface="Andika" panose="02000000000000000000" pitchFamily="2" charset="0"/>
              <a:cs typeface="Andika" panose="02000000000000000000" pitchFamily="2" charset="0"/>
            </a:rPr>
            <a:t>Miss </a:t>
          </a:r>
          <a:r>
            <a:rPr lang="en-GB" dirty="0" err="1">
              <a:latin typeface="Andika" panose="02000000000000000000" pitchFamily="2" charset="0"/>
              <a:ea typeface="Andika" panose="02000000000000000000" pitchFamily="2" charset="0"/>
              <a:cs typeface="Andika" panose="02000000000000000000" pitchFamily="2" charset="0"/>
            </a:rPr>
            <a:t>Lowson</a:t>
          </a:r>
          <a:r>
            <a:rPr lang="en-GB" dirty="0">
              <a:latin typeface="Andika" panose="02000000000000000000" pitchFamily="2" charset="0"/>
              <a:ea typeface="Andika" panose="02000000000000000000" pitchFamily="2" charset="0"/>
              <a:cs typeface="Andika" panose="02000000000000000000" pitchFamily="2" charset="0"/>
            </a:rPr>
            <a:t> (PPA cover)</a:t>
          </a:r>
          <a:endParaRPr lang="en-US" dirty="0">
            <a:latin typeface="Andika" panose="02000000000000000000" pitchFamily="2" charset="0"/>
            <a:ea typeface="Andika" panose="02000000000000000000" pitchFamily="2" charset="0"/>
            <a:cs typeface="Andika" panose="02000000000000000000" pitchFamily="2" charset="0"/>
          </a:endParaRPr>
        </a:p>
      </dgm:t>
    </dgm:pt>
    <dgm:pt modelId="{D80540CD-DCDE-42DC-9BEF-4536D766B2E1}" type="sibTrans" cxnId="{23AC4E04-1430-4629-A7F8-EB70D6932D6C}">
      <dgm:prSet/>
      <dgm:spPr/>
      <dgm:t>
        <a:bodyPr/>
        <a:lstStyle/>
        <a:p>
          <a:endParaRPr lang="en-US"/>
        </a:p>
      </dgm:t>
    </dgm:pt>
    <dgm:pt modelId="{B13DA761-6E6E-49FF-B11D-E96E7DC093C8}" type="parTrans" cxnId="{23AC4E04-1430-4629-A7F8-EB70D6932D6C}">
      <dgm:prSet/>
      <dgm:spPr/>
      <dgm:t>
        <a:bodyPr/>
        <a:lstStyle/>
        <a:p>
          <a:endParaRPr lang="en-US"/>
        </a:p>
      </dgm:t>
    </dgm:pt>
    <dgm:pt modelId="{E51BA429-41B5-44F7-8F71-9B4EBB8541D9}" type="pres">
      <dgm:prSet presAssocID="{5FF2E748-0585-4EB6-94B0-9CE9F2629755}" presName="linear" presStyleCnt="0">
        <dgm:presLayoutVars>
          <dgm:animLvl val="lvl"/>
          <dgm:resizeHandles val="exact"/>
        </dgm:presLayoutVars>
      </dgm:prSet>
      <dgm:spPr/>
    </dgm:pt>
    <dgm:pt modelId="{903717EB-4D91-45BF-95C1-5CAEB1FB09BA}" type="pres">
      <dgm:prSet presAssocID="{152AA1F4-CED5-4ADF-9A0F-275BF1A4FE87}" presName="parentText" presStyleLbl="node1" presStyleIdx="0" presStyleCnt="3" custLinFactNeighborX="0" custLinFactNeighborY="6565">
        <dgm:presLayoutVars>
          <dgm:chMax val="0"/>
          <dgm:bulletEnabled val="1"/>
        </dgm:presLayoutVars>
      </dgm:prSet>
      <dgm:spPr/>
    </dgm:pt>
    <dgm:pt modelId="{C1100248-F1F5-4DB6-A3C8-F7E8F5AC5039}" type="pres">
      <dgm:prSet presAssocID="{FBCA11EC-9612-4BB6-9F05-569D97F3F96F}" presName="spacer" presStyleCnt="0"/>
      <dgm:spPr/>
    </dgm:pt>
    <dgm:pt modelId="{1228B3A2-61C5-4763-A5ED-CF32C52537E1}" type="pres">
      <dgm:prSet presAssocID="{77004A9A-C38A-40DA-B4E8-CE77999064CF}" presName="parentText" presStyleLbl="node1" presStyleIdx="1" presStyleCnt="3" custLinFactNeighborX="134" custLinFactNeighborY="21314">
        <dgm:presLayoutVars>
          <dgm:chMax val="0"/>
          <dgm:bulletEnabled val="1"/>
        </dgm:presLayoutVars>
      </dgm:prSet>
      <dgm:spPr/>
    </dgm:pt>
    <dgm:pt modelId="{14288899-2AD0-4C77-88FC-448CBCAB6364}" type="pres">
      <dgm:prSet presAssocID="{66DB1A46-10ED-4229-9EA2-7149FBB89967}" presName="spacer" presStyleCnt="0"/>
      <dgm:spPr/>
    </dgm:pt>
    <dgm:pt modelId="{FDB2D2B8-4DBF-42A0-9579-715D6420BAA2}" type="pres">
      <dgm:prSet presAssocID="{07719C90-0192-4B23-ABF4-5DC3210152C2}" presName="parentText" presStyleLbl="node1" presStyleIdx="2" presStyleCnt="3" custLinFactNeighborX="-84837" custLinFactNeighborY="52418">
        <dgm:presLayoutVars>
          <dgm:chMax val="0"/>
          <dgm:bulletEnabled val="1"/>
        </dgm:presLayoutVars>
      </dgm:prSet>
      <dgm:spPr/>
    </dgm:pt>
  </dgm:ptLst>
  <dgm:cxnLst>
    <dgm:cxn modelId="{23AC4E04-1430-4629-A7F8-EB70D6932D6C}" srcId="{5FF2E748-0585-4EB6-94B0-9CE9F2629755}" destId="{07719C90-0192-4B23-ABF4-5DC3210152C2}" srcOrd="2" destOrd="0" parTransId="{B13DA761-6E6E-49FF-B11D-E96E7DC093C8}" sibTransId="{D80540CD-DCDE-42DC-9BEF-4536D766B2E1}"/>
    <dgm:cxn modelId="{BF0B8F29-DBBF-4D32-A690-5D4789AC8FA7}" srcId="{5FF2E748-0585-4EB6-94B0-9CE9F2629755}" destId="{77004A9A-C38A-40DA-B4E8-CE77999064CF}" srcOrd="1" destOrd="0" parTransId="{D79B6520-057E-401D-9B51-FC7CA6417704}" sibTransId="{66DB1A46-10ED-4229-9EA2-7149FBB89967}"/>
    <dgm:cxn modelId="{5A9B902D-1976-43D2-AEE9-6AAFBF7EC0F1}" type="presOf" srcId="{152AA1F4-CED5-4ADF-9A0F-275BF1A4FE87}" destId="{903717EB-4D91-45BF-95C1-5CAEB1FB09BA}" srcOrd="0" destOrd="0" presId="urn:microsoft.com/office/officeart/2005/8/layout/vList2"/>
    <dgm:cxn modelId="{E7D26B38-CCF6-4727-8122-C311291959EA}" type="presOf" srcId="{07719C90-0192-4B23-ABF4-5DC3210152C2}" destId="{FDB2D2B8-4DBF-42A0-9579-715D6420BAA2}" srcOrd="0" destOrd="0" presId="urn:microsoft.com/office/officeart/2005/8/layout/vList2"/>
    <dgm:cxn modelId="{6954649F-2731-4A91-A575-D7372399510E}" type="presOf" srcId="{5FF2E748-0585-4EB6-94B0-9CE9F2629755}" destId="{E51BA429-41B5-44F7-8F71-9B4EBB8541D9}" srcOrd="0" destOrd="0" presId="urn:microsoft.com/office/officeart/2005/8/layout/vList2"/>
    <dgm:cxn modelId="{7096A0A2-9A39-44EC-850A-4900CB9662D2}" srcId="{5FF2E748-0585-4EB6-94B0-9CE9F2629755}" destId="{152AA1F4-CED5-4ADF-9A0F-275BF1A4FE87}" srcOrd="0" destOrd="0" parTransId="{04151EC4-7E3B-4527-AB66-87FEBDDD485B}" sibTransId="{FBCA11EC-9612-4BB6-9F05-569D97F3F96F}"/>
    <dgm:cxn modelId="{BEEDEDA6-8626-4406-95CF-67263AB6E6D7}" type="presOf" srcId="{77004A9A-C38A-40DA-B4E8-CE77999064CF}" destId="{1228B3A2-61C5-4763-A5ED-CF32C52537E1}" srcOrd="0" destOrd="0" presId="urn:microsoft.com/office/officeart/2005/8/layout/vList2"/>
    <dgm:cxn modelId="{49182BDB-6E8F-4590-9063-CF849BE78CBE}" type="presParOf" srcId="{E51BA429-41B5-44F7-8F71-9B4EBB8541D9}" destId="{903717EB-4D91-45BF-95C1-5CAEB1FB09BA}" srcOrd="0" destOrd="0" presId="urn:microsoft.com/office/officeart/2005/8/layout/vList2"/>
    <dgm:cxn modelId="{47B5D2C5-40E4-441B-9A3B-DFA980E19445}" type="presParOf" srcId="{E51BA429-41B5-44F7-8F71-9B4EBB8541D9}" destId="{C1100248-F1F5-4DB6-A3C8-F7E8F5AC5039}" srcOrd="1" destOrd="0" presId="urn:microsoft.com/office/officeart/2005/8/layout/vList2"/>
    <dgm:cxn modelId="{B2C113FA-58C0-4925-BFC0-0ADEFA88E1B3}" type="presParOf" srcId="{E51BA429-41B5-44F7-8F71-9B4EBB8541D9}" destId="{1228B3A2-61C5-4763-A5ED-CF32C52537E1}" srcOrd="2" destOrd="0" presId="urn:microsoft.com/office/officeart/2005/8/layout/vList2"/>
    <dgm:cxn modelId="{4FC933F6-F0E4-428D-9B37-97B8FB1E3EDD}" type="presParOf" srcId="{E51BA429-41B5-44F7-8F71-9B4EBB8541D9}" destId="{14288899-2AD0-4C77-88FC-448CBCAB6364}" srcOrd="3" destOrd="0" presId="urn:microsoft.com/office/officeart/2005/8/layout/vList2"/>
    <dgm:cxn modelId="{233CEC30-19C7-4632-875A-5C97369EAB78}" type="presParOf" srcId="{E51BA429-41B5-44F7-8F71-9B4EBB8541D9}" destId="{FDB2D2B8-4DBF-42A0-9579-715D6420BAA2}"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03717EB-4D91-45BF-95C1-5CAEB1FB09BA}">
      <dsp:nvSpPr>
        <dsp:cNvPr id="0" name=""/>
        <dsp:cNvSpPr/>
      </dsp:nvSpPr>
      <dsp:spPr>
        <a:xfrm>
          <a:off x="0" y="74162"/>
          <a:ext cx="6263640" cy="201240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l" defTabSz="1778000">
            <a:lnSpc>
              <a:spcPct val="90000"/>
            </a:lnSpc>
            <a:spcBef>
              <a:spcPct val="0"/>
            </a:spcBef>
            <a:spcAft>
              <a:spcPct val="35000"/>
            </a:spcAft>
            <a:buNone/>
          </a:pPr>
          <a:r>
            <a:rPr lang="en-US" sz="4000" kern="1200" dirty="0" err="1">
              <a:latin typeface="Andika" panose="02000000000000000000" pitchFamily="2" charset="0"/>
              <a:ea typeface="Andika" panose="02000000000000000000" pitchFamily="2" charset="0"/>
              <a:cs typeface="Andika" panose="02000000000000000000" pitchFamily="2" charset="0"/>
            </a:rPr>
            <a:t>Mrs</a:t>
          </a:r>
          <a:r>
            <a:rPr lang="en-US" sz="4000" kern="1200" dirty="0">
              <a:latin typeface="Andika" panose="02000000000000000000" pitchFamily="2" charset="0"/>
              <a:ea typeface="Andika" panose="02000000000000000000" pitchFamily="2" charset="0"/>
              <a:cs typeface="Andika" panose="02000000000000000000" pitchFamily="2" charset="0"/>
            </a:rPr>
            <a:t> Stalker (Monday, Tuesday &amp; Wednesday) </a:t>
          </a:r>
        </a:p>
      </dsp:txBody>
      <dsp:txXfrm>
        <a:off x="98237" y="172399"/>
        <a:ext cx="6067166" cy="1815926"/>
      </dsp:txXfrm>
    </dsp:sp>
    <dsp:sp modelId="{1228B3A2-61C5-4763-A5ED-CF32C52537E1}">
      <dsp:nvSpPr>
        <dsp:cNvPr id="0" name=""/>
        <dsp:cNvSpPr/>
      </dsp:nvSpPr>
      <dsp:spPr>
        <a:xfrm>
          <a:off x="0" y="2218753"/>
          <a:ext cx="6263640" cy="2012400"/>
        </a:xfrm>
        <a:prstGeom prst="round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l" defTabSz="1778000">
            <a:lnSpc>
              <a:spcPct val="90000"/>
            </a:lnSpc>
            <a:spcBef>
              <a:spcPct val="0"/>
            </a:spcBef>
            <a:spcAft>
              <a:spcPct val="35000"/>
            </a:spcAft>
            <a:buNone/>
          </a:pPr>
          <a:r>
            <a:rPr lang="en-US" sz="4000" kern="1200" dirty="0" err="1">
              <a:latin typeface="Andika" panose="02000000000000000000" pitchFamily="2" charset="0"/>
              <a:ea typeface="Andika" panose="02000000000000000000" pitchFamily="2" charset="0"/>
              <a:cs typeface="Andika" panose="02000000000000000000" pitchFamily="2" charset="0"/>
            </a:rPr>
            <a:t>Mrs</a:t>
          </a:r>
          <a:r>
            <a:rPr lang="en-US" sz="4000" kern="1200" baseline="0" dirty="0">
              <a:latin typeface="Andika" panose="02000000000000000000" pitchFamily="2" charset="0"/>
              <a:ea typeface="Andika" panose="02000000000000000000" pitchFamily="2" charset="0"/>
              <a:cs typeface="Andika" panose="02000000000000000000" pitchFamily="2" charset="0"/>
            </a:rPr>
            <a:t> Cowen (Thursday &amp; Friday)</a:t>
          </a:r>
          <a:endParaRPr lang="en-US" sz="4000" kern="1200" dirty="0">
            <a:latin typeface="Andika" panose="02000000000000000000" pitchFamily="2" charset="0"/>
            <a:ea typeface="Andika" panose="02000000000000000000" pitchFamily="2" charset="0"/>
            <a:cs typeface="Andika" panose="02000000000000000000" pitchFamily="2" charset="0"/>
          </a:endParaRPr>
        </a:p>
      </dsp:txBody>
      <dsp:txXfrm>
        <a:off x="98237" y="2316990"/>
        <a:ext cx="6067166" cy="1815926"/>
      </dsp:txXfrm>
    </dsp:sp>
    <dsp:sp modelId="{FDB2D2B8-4DBF-42A0-9579-715D6420BAA2}">
      <dsp:nvSpPr>
        <dsp:cNvPr id="0" name=""/>
        <dsp:cNvSpPr/>
      </dsp:nvSpPr>
      <dsp:spPr>
        <a:xfrm>
          <a:off x="0" y="4382185"/>
          <a:ext cx="6263640" cy="2012400"/>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l" defTabSz="1778000">
            <a:lnSpc>
              <a:spcPct val="90000"/>
            </a:lnSpc>
            <a:spcBef>
              <a:spcPct val="0"/>
            </a:spcBef>
            <a:spcAft>
              <a:spcPct val="35000"/>
            </a:spcAft>
            <a:buNone/>
          </a:pPr>
          <a:r>
            <a:rPr lang="en-GB" sz="4000" kern="1200" dirty="0">
              <a:latin typeface="Andika" panose="02000000000000000000" pitchFamily="2" charset="0"/>
              <a:ea typeface="Andika" panose="02000000000000000000" pitchFamily="2" charset="0"/>
              <a:cs typeface="Andika" panose="02000000000000000000" pitchFamily="2" charset="0"/>
            </a:rPr>
            <a:t>Miss </a:t>
          </a:r>
          <a:r>
            <a:rPr lang="en-GB" sz="4000" kern="1200" dirty="0" err="1">
              <a:latin typeface="Andika" panose="02000000000000000000" pitchFamily="2" charset="0"/>
              <a:ea typeface="Andika" panose="02000000000000000000" pitchFamily="2" charset="0"/>
              <a:cs typeface="Andika" panose="02000000000000000000" pitchFamily="2" charset="0"/>
            </a:rPr>
            <a:t>Lowson</a:t>
          </a:r>
          <a:r>
            <a:rPr lang="en-GB" sz="4000" kern="1200" dirty="0">
              <a:latin typeface="Andika" panose="02000000000000000000" pitchFamily="2" charset="0"/>
              <a:ea typeface="Andika" panose="02000000000000000000" pitchFamily="2" charset="0"/>
              <a:cs typeface="Andika" panose="02000000000000000000" pitchFamily="2" charset="0"/>
            </a:rPr>
            <a:t> (PPA cover)</a:t>
          </a:r>
          <a:endParaRPr lang="en-US" sz="4000" kern="1200" dirty="0">
            <a:latin typeface="Andika" panose="02000000000000000000" pitchFamily="2" charset="0"/>
            <a:ea typeface="Andika" panose="02000000000000000000" pitchFamily="2" charset="0"/>
            <a:cs typeface="Andika" panose="02000000000000000000" pitchFamily="2" charset="0"/>
          </a:endParaRPr>
        </a:p>
      </dsp:txBody>
      <dsp:txXfrm>
        <a:off x="98237" y="4480422"/>
        <a:ext cx="6067166" cy="1815926"/>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8E0CBD1-4C97-4BB5-85D9-01F5354277DB}" type="datetimeFigureOut">
              <a:rPr lang="en-GB" smtClean="0"/>
              <a:t>14/09/2026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2C3CE6B-FDE5-407C-9529-309701FBBEED}" type="slidenum">
              <a:rPr lang="en-GB" smtClean="0"/>
              <a:t>‹#›</a:t>
            </a:fld>
            <a:endParaRPr lang="en-GB"/>
          </a:p>
        </p:txBody>
      </p:sp>
    </p:spTree>
    <p:extLst>
      <p:ext uri="{BB962C8B-B14F-4D97-AF65-F5344CB8AC3E}">
        <p14:creationId xmlns:p14="http://schemas.microsoft.com/office/powerpoint/2010/main" val="5092045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ADD your settings figures to this slide for PA’s and severely PA’s.</a:t>
            </a:r>
          </a:p>
          <a:p>
            <a:r>
              <a:rPr lang="en-US" dirty="0"/>
              <a:t>Discuss what a PA and sever PA is.  Share data for your setting. </a:t>
            </a:r>
          </a:p>
          <a:p>
            <a:r>
              <a:rPr lang="en-US" b="1" dirty="0"/>
              <a:t>Discuss  the settings approach to improving attendance.</a:t>
            </a:r>
          </a:p>
          <a:p>
            <a:r>
              <a:rPr lang="en-US" dirty="0"/>
              <a:t>Explain this is a national, local and setting focus as the links to being absent from education and then being at risk of other safeguarding issues is evident in data and research e.g. exploitation.</a:t>
            </a:r>
          </a:p>
          <a:p>
            <a:endParaRPr lang="en-US" dirty="0"/>
          </a:p>
          <a:p>
            <a:endParaRPr lang="en-US" dirty="0"/>
          </a:p>
          <a:p>
            <a:endParaRPr lang="en-GB" dirty="0"/>
          </a:p>
        </p:txBody>
      </p:sp>
      <p:sp>
        <p:nvSpPr>
          <p:cNvPr id="4" name="Footer Placeholder 3"/>
          <p:cNvSpPr>
            <a:spLocks noGrp="1"/>
          </p:cNvSpPr>
          <p:nvPr>
            <p:ph type="ftr" sz="quarter" idx="4"/>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t>Halton Borough Council - Whole Staff Training - Refresher &amp; Updates - 2021/2022</a:t>
            </a:r>
          </a:p>
        </p:txBody>
      </p:sp>
      <p:sp>
        <p:nvSpPr>
          <p:cNvPr id="5" name="Slide Number Placeholder 4"/>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FB162B2-A1EF-4394-B980-4EA52A2CB1DE}"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97825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2C3CE6B-FDE5-407C-9529-309701FBBEED}" type="slidenum">
              <a:rPr lang="en-GB" smtClean="0"/>
              <a:t>14</a:t>
            </a:fld>
            <a:endParaRPr lang="en-GB"/>
          </a:p>
        </p:txBody>
      </p:sp>
    </p:spTree>
    <p:extLst>
      <p:ext uri="{BB962C8B-B14F-4D97-AF65-F5344CB8AC3E}">
        <p14:creationId xmlns:p14="http://schemas.microsoft.com/office/powerpoint/2010/main" val="24087606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AB4C48-E59F-4A47-AF2B-0FFAD9577DB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FDCC081-5593-4635-ADA5-4A3DBF98E4E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1BA81C8-83CD-4FA4-8F80-C23929B632F0}"/>
              </a:ext>
            </a:extLst>
          </p:cNvPr>
          <p:cNvSpPr>
            <a:spLocks noGrp="1"/>
          </p:cNvSpPr>
          <p:nvPr>
            <p:ph type="dt" sz="half" idx="10"/>
          </p:nvPr>
        </p:nvSpPr>
        <p:spPr/>
        <p:txBody>
          <a:bodyPr/>
          <a:lstStyle/>
          <a:p>
            <a:fld id="{C46FBD32-10CF-44D9-BD12-3F08DF8ADF43}" type="datetimeFigureOut">
              <a:rPr lang="en-GB" smtClean="0"/>
              <a:t>14/09/2026</a:t>
            </a:fld>
            <a:endParaRPr lang="en-GB"/>
          </a:p>
        </p:txBody>
      </p:sp>
      <p:sp>
        <p:nvSpPr>
          <p:cNvPr id="5" name="Footer Placeholder 4">
            <a:extLst>
              <a:ext uri="{FF2B5EF4-FFF2-40B4-BE49-F238E27FC236}">
                <a16:creationId xmlns:a16="http://schemas.microsoft.com/office/drawing/2014/main" id="{5219888A-E71A-4ED5-820B-B1DE0991000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8D23065-DBBE-46EF-A08C-AB5E44A6A8E7}"/>
              </a:ext>
            </a:extLst>
          </p:cNvPr>
          <p:cNvSpPr>
            <a:spLocks noGrp="1"/>
          </p:cNvSpPr>
          <p:nvPr>
            <p:ph type="sldNum" sz="quarter" idx="12"/>
          </p:nvPr>
        </p:nvSpPr>
        <p:spPr/>
        <p:txBody>
          <a:bodyPr/>
          <a:lstStyle/>
          <a:p>
            <a:fld id="{6457B417-9083-48B1-9F35-7BDF71F20AE4}" type="slidenum">
              <a:rPr lang="en-GB" smtClean="0"/>
              <a:t>‹#›</a:t>
            </a:fld>
            <a:endParaRPr lang="en-GB"/>
          </a:p>
        </p:txBody>
      </p:sp>
    </p:spTree>
    <p:extLst>
      <p:ext uri="{BB962C8B-B14F-4D97-AF65-F5344CB8AC3E}">
        <p14:creationId xmlns:p14="http://schemas.microsoft.com/office/powerpoint/2010/main" val="16293371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44899E-0FEA-4B25-B4C2-0A81D6FD4B7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5FA4F67-EB7F-4F00-8B84-303874059E0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C86B462-98FD-423F-BC16-275E7BAF8DA7}"/>
              </a:ext>
            </a:extLst>
          </p:cNvPr>
          <p:cNvSpPr>
            <a:spLocks noGrp="1"/>
          </p:cNvSpPr>
          <p:nvPr>
            <p:ph type="dt" sz="half" idx="10"/>
          </p:nvPr>
        </p:nvSpPr>
        <p:spPr/>
        <p:txBody>
          <a:bodyPr/>
          <a:lstStyle/>
          <a:p>
            <a:fld id="{C46FBD32-10CF-44D9-BD12-3F08DF8ADF43}" type="datetimeFigureOut">
              <a:rPr lang="en-GB" smtClean="0"/>
              <a:t>14/09/2026</a:t>
            </a:fld>
            <a:endParaRPr lang="en-GB"/>
          </a:p>
        </p:txBody>
      </p:sp>
      <p:sp>
        <p:nvSpPr>
          <p:cNvPr id="5" name="Footer Placeholder 4">
            <a:extLst>
              <a:ext uri="{FF2B5EF4-FFF2-40B4-BE49-F238E27FC236}">
                <a16:creationId xmlns:a16="http://schemas.microsoft.com/office/drawing/2014/main" id="{A99AA5BB-1FA5-4310-9AC0-237EF81CCF9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BE62DA1-E2DA-452E-985C-055916B3E6EE}"/>
              </a:ext>
            </a:extLst>
          </p:cNvPr>
          <p:cNvSpPr>
            <a:spLocks noGrp="1"/>
          </p:cNvSpPr>
          <p:nvPr>
            <p:ph type="sldNum" sz="quarter" idx="12"/>
          </p:nvPr>
        </p:nvSpPr>
        <p:spPr/>
        <p:txBody>
          <a:bodyPr/>
          <a:lstStyle/>
          <a:p>
            <a:fld id="{6457B417-9083-48B1-9F35-7BDF71F20AE4}" type="slidenum">
              <a:rPr lang="en-GB" smtClean="0"/>
              <a:t>‹#›</a:t>
            </a:fld>
            <a:endParaRPr lang="en-GB"/>
          </a:p>
        </p:txBody>
      </p:sp>
    </p:spTree>
    <p:extLst>
      <p:ext uri="{BB962C8B-B14F-4D97-AF65-F5344CB8AC3E}">
        <p14:creationId xmlns:p14="http://schemas.microsoft.com/office/powerpoint/2010/main" val="2098078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449721-8BFD-43CA-A2AA-0E1C4146551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BA50179-A958-4630-989A-C7898F9E68E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157CABE-F3C6-451C-B286-2E13AA262ACB}"/>
              </a:ext>
            </a:extLst>
          </p:cNvPr>
          <p:cNvSpPr>
            <a:spLocks noGrp="1"/>
          </p:cNvSpPr>
          <p:nvPr>
            <p:ph type="dt" sz="half" idx="10"/>
          </p:nvPr>
        </p:nvSpPr>
        <p:spPr/>
        <p:txBody>
          <a:bodyPr/>
          <a:lstStyle/>
          <a:p>
            <a:fld id="{C46FBD32-10CF-44D9-BD12-3F08DF8ADF43}" type="datetimeFigureOut">
              <a:rPr lang="en-GB" smtClean="0"/>
              <a:t>14/09/2026</a:t>
            </a:fld>
            <a:endParaRPr lang="en-GB"/>
          </a:p>
        </p:txBody>
      </p:sp>
      <p:sp>
        <p:nvSpPr>
          <p:cNvPr id="5" name="Footer Placeholder 4">
            <a:extLst>
              <a:ext uri="{FF2B5EF4-FFF2-40B4-BE49-F238E27FC236}">
                <a16:creationId xmlns:a16="http://schemas.microsoft.com/office/drawing/2014/main" id="{2EAB7BD9-6E3B-46A1-8470-7EB558827DD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0D5E3EC-CBDB-4CF6-B27A-F43D844114FB}"/>
              </a:ext>
            </a:extLst>
          </p:cNvPr>
          <p:cNvSpPr>
            <a:spLocks noGrp="1"/>
          </p:cNvSpPr>
          <p:nvPr>
            <p:ph type="sldNum" sz="quarter" idx="12"/>
          </p:nvPr>
        </p:nvSpPr>
        <p:spPr/>
        <p:txBody>
          <a:bodyPr/>
          <a:lstStyle/>
          <a:p>
            <a:fld id="{6457B417-9083-48B1-9F35-7BDF71F20AE4}" type="slidenum">
              <a:rPr lang="en-GB" smtClean="0"/>
              <a:t>‹#›</a:t>
            </a:fld>
            <a:endParaRPr lang="en-GB"/>
          </a:p>
        </p:txBody>
      </p:sp>
    </p:spTree>
    <p:extLst>
      <p:ext uri="{BB962C8B-B14F-4D97-AF65-F5344CB8AC3E}">
        <p14:creationId xmlns:p14="http://schemas.microsoft.com/office/powerpoint/2010/main" val="13610762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2BD43A-EBA0-447E-89CE-4AB73188093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F2AA8AC-72AE-44CC-BCFB-7FE0C686F08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6B133DC-EC00-48C1-B736-4B921D5C728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285DA1F-5831-4736-8E20-89AB2A6560A2}"/>
              </a:ext>
            </a:extLst>
          </p:cNvPr>
          <p:cNvSpPr>
            <a:spLocks noGrp="1"/>
          </p:cNvSpPr>
          <p:nvPr>
            <p:ph type="dt" sz="half" idx="10"/>
          </p:nvPr>
        </p:nvSpPr>
        <p:spPr/>
        <p:txBody>
          <a:bodyPr/>
          <a:lstStyle/>
          <a:p>
            <a:fld id="{C46FBD32-10CF-44D9-BD12-3F08DF8ADF43}" type="datetimeFigureOut">
              <a:rPr lang="en-GB" smtClean="0"/>
              <a:t>14/09/2026</a:t>
            </a:fld>
            <a:endParaRPr lang="en-GB"/>
          </a:p>
        </p:txBody>
      </p:sp>
      <p:sp>
        <p:nvSpPr>
          <p:cNvPr id="6" name="Footer Placeholder 5">
            <a:extLst>
              <a:ext uri="{FF2B5EF4-FFF2-40B4-BE49-F238E27FC236}">
                <a16:creationId xmlns:a16="http://schemas.microsoft.com/office/drawing/2014/main" id="{564171C7-F094-4E1F-ADB5-1A70590C0E2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E28F24B-5EA2-4973-9409-552FAC5CFFA8}"/>
              </a:ext>
            </a:extLst>
          </p:cNvPr>
          <p:cNvSpPr>
            <a:spLocks noGrp="1"/>
          </p:cNvSpPr>
          <p:nvPr>
            <p:ph type="sldNum" sz="quarter" idx="12"/>
          </p:nvPr>
        </p:nvSpPr>
        <p:spPr/>
        <p:txBody>
          <a:bodyPr/>
          <a:lstStyle/>
          <a:p>
            <a:fld id="{6457B417-9083-48B1-9F35-7BDF71F20AE4}" type="slidenum">
              <a:rPr lang="en-GB" smtClean="0"/>
              <a:t>‹#›</a:t>
            </a:fld>
            <a:endParaRPr lang="en-GB"/>
          </a:p>
        </p:txBody>
      </p:sp>
    </p:spTree>
    <p:extLst>
      <p:ext uri="{BB962C8B-B14F-4D97-AF65-F5344CB8AC3E}">
        <p14:creationId xmlns:p14="http://schemas.microsoft.com/office/powerpoint/2010/main" val="14943378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292084-7BB1-41CD-891B-9A5DD645834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DFA41E7-5C56-45C5-B2A8-6FE667EF4A5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1B81AA2-2E46-44DC-BE62-3979281D872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D1CF8E2-7371-4401-AA4D-2CC3B62EA15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78A0440-2E25-4988-854F-16917B5D28B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96325B4-72E1-4457-BA09-5DF3E64CEF5D}"/>
              </a:ext>
            </a:extLst>
          </p:cNvPr>
          <p:cNvSpPr>
            <a:spLocks noGrp="1"/>
          </p:cNvSpPr>
          <p:nvPr>
            <p:ph type="dt" sz="half" idx="10"/>
          </p:nvPr>
        </p:nvSpPr>
        <p:spPr/>
        <p:txBody>
          <a:bodyPr/>
          <a:lstStyle/>
          <a:p>
            <a:fld id="{C46FBD32-10CF-44D9-BD12-3F08DF8ADF43}" type="datetimeFigureOut">
              <a:rPr lang="en-GB" smtClean="0"/>
              <a:t>14/09/2026</a:t>
            </a:fld>
            <a:endParaRPr lang="en-GB"/>
          </a:p>
        </p:txBody>
      </p:sp>
      <p:sp>
        <p:nvSpPr>
          <p:cNvPr id="8" name="Footer Placeholder 7">
            <a:extLst>
              <a:ext uri="{FF2B5EF4-FFF2-40B4-BE49-F238E27FC236}">
                <a16:creationId xmlns:a16="http://schemas.microsoft.com/office/drawing/2014/main" id="{467BB0EE-2132-4FD0-8775-D7F7F4AAA28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771179B-7456-485C-B962-57D447A13C5E}"/>
              </a:ext>
            </a:extLst>
          </p:cNvPr>
          <p:cNvSpPr>
            <a:spLocks noGrp="1"/>
          </p:cNvSpPr>
          <p:nvPr>
            <p:ph type="sldNum" sz="quarter" idx="12"/>
          </p:nvPr>
        </p:nvSpPr>
        <p:spPr/>
        <p:txBody>
          <a:bodyPr/>
          <a:lstStyle/>
          <a:p>
            <a:fld id="{6457B417-9083-48B1-9F35-7BDF71F20AE4}" type="slidenum">
              <a:rPr lang="en-GB" smtClean="0"/>
              <a:t>‹#›</a:t>
            </a:fld>
            <a:endParaRPr lang="en-GB"/>
          </a:p>
        </p:txBody>
      </p:sp>
    </p:spTree>
    <p:extLst>
      <p:ext uri="{BB962C8B-B14F-4D97-AF65-F5344CB8AC3E}">
        <p14:creationId xmlns:p14="http://schemas.microsoft.com/office/powerpoint/2010/main" val="9963990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29BBF-0002-4B8A-B62A-993ED970E7B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82AAF62-697D-40F7-9A1F-9427728408DD}"/>
              </a:ext>
            </a:extLst>
          </p:cNvPr>
          <p:cNvSpPr>
            <a:spLocks noGrp="1"/>
          </p:cNvSpPr>
          <p:nvPr>
            <p:ph type="dt" sz="half" idx="10"/>
          </p:nvPr>
        </p:nvSpPr>
        <p:spPr/>
        <p:txBody>
          <a:bodyPr/>
          <a:lstStyle/>
          <a:p>
            <a:fld id="{C46FBD32-10CF-44D9-BD12-3F08DF8ADF43}" type="datetimeFigureOut">
              <a:rPr lang="en-GB" smtClean="0"/>
              <a:t>14/09/2026</a:t>
            </a:fld>
            <a:endParaRPr lang="en-GB"/>
          </a:p>
        </p:txBody>
      </p:sp>
      <p:sp>
        <p:nvSpPr>
          <p:cNvPr id="4" name="Footer Placeholder 3">
            <a:extLst>
              <a:ext uri="{FF2B5EF4-FFF2-40B4-BE49-F238E27FC236}">
                <a16:creationId xmlns:a16="http://schemas.microsoft.com/office/drawing/2014/main" id="{C2592258-BC99-4257-BC60-37493EC4197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9575D57-EEB4-48B3-AAE7-BCF1875B5E77}"/>
              </a:ext>
            </a:extLst>
          </p:cNvPr>
          <p:cNvSpPr>
            <a:spLocks noGrp="1"/>
          </p:cNvSpPr>
          <p:nvPr>
            <p:ph type="sldNum" sz="quarter" idx="12"/>
          </p:nvPr>
        </p:nvSpPr>
        <p:spPr/>
        <p:txBody>
          <a:bodyPr/>
          <a:lstStyle/>
          <a:p>
            <a:fld id="{6457B417-9083-48B1-9F35-7BDF71F20AE4}" type="slidenum">
              <a:rPr lang="en-GB" smtClean="0"/>
              <a:t>‹#›</a:t>
            </a:fld>
            <a:endParaRPr lang="en-GB"/>
          </a:p>
        </p:txBody>
      </p:sp>
    </p:spTree>
    <p:extLst>
      <p:ext uri="{BB962C8B-B14F-4D97-AF65-F5344CB8AC3E}">
        <p14:creationId xmlns:p14="http://schemas.microsoft.com/office/powerpoint/2010/main" val="19192923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A09A17F-D527-41AB-A633-8FCE9979AAEC}"/>
              </a:ext>
            </a:extLst>
          </p:cNvPr>
          <p:cNvSpPr>
            <a:spLocks noGrp="1"/>
          </p:cNvSpPr>
          <p:nvPr>
            <p:ph type="dt" sz="half" idx="10"/>
          </p:nvPr>
        </p:nvSpPr>
        <p:spPr/>
        <p:txBody>
          <a:bodyPr/>
          <a:lstStyle/>
          <a:p>
            <a:fld id="{C46FBD32-10CF-44D9-BD12-3F08DF8ADF43}" type="datetimeFigureOut">
              <a:rPr lang="en-GB" smtClean="0"/>
              <a:t>14/09/2026</a:t>
            </a:fld>
            <a:endParaRPr lang="en-GB"/>
          </a:p>
        </p:txBody>
      </p:sp>
      <p:sp>
        <p:nvSpPr>
          <p:cNvPr id="3" name="Footer Placeholder 2">
            <a:extLst>
              <a:ext uri="{FF2B5EF4-FFF2-40B4-BE49-F238E27FC236}">
                <a16:creationId xmlns:a16="http://schemas.microsoft.com/office/drawing/2014/main" id="{172A742E-04BE-415C-95FE-B5A1009D2AF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02DF0E3-41C8-446A-B0F0-48AF70A0BBE0}"/>
              </a:ext>
            </a:extLst>
          </p:cNvPr>
          <p:cNvSpPr>
            <a:spLocks noGrp="1"/>
          </p:cNvSpPr>
          <p:nvPr>
            <p:ph type="sldNum" sz="quarter" idx="12"/>
          </p:nvPr>
        </p:nvSpPr>
        <p:spPr/>
        <p:txBody>
          <a:bodyPr/>
          <a:lstStyle/>
          <a:p>
            <a:fld id="{6457B417-9083-48B1-9F35-7BDF71F20AE4}" type="slidenum">
              <a:rPr lang="en-GB" smtClean="0"/>
              <a:t>‹#›</a:t>
            </a:fld>
            <a:endParaRPr lang="en-GB"/>
          </a:p>
        </p:txBody>
      </p:sp>
    </p:spTree>
    <p:extLst>
      <p:ext uri="{BB962C8B-B14F-4D97-AF65-F5344CB8AC3E}">
        <p14:creationId xmlns:p14="http://schemas.microsoft.com/office/powerpoint/2010/main" val="36756603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8EE4BC-074F-4CB2-8165-25013060ED4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8D8F105-B8E4-4595-8794-C15E8C46EE0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EB47E88-4059-46A5-9863-956B14D7EBE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A8567A4-E2FB-4883-9E28-2E0B1CC20F19}"/>
              </a:ext>
            </a:extLst>
          </p:cNvPr>
          <p:cNvSpPr>
            <a:spLocks noGrp="1"/>
          </p:cNvSpPr>
          <p:nvPr>
            <p:ph type="dt" sz="half" idx="10"/>
          </p:nvPr>
        </p:nvSpPr>
        <p:spPr/>
        <p:txBody>
          <a:bodyPr/>
          <a:lstStyle/>
          <a:p>
            <a:fld id="{C46FBD32-10CF-44D9-BD12-3F08DF8ADF43}" type="datetimeFigureOut">
              <a:rPr lang="en-GB" smtClean="0"/>
              <a:t>14/09/2026</a:t>
            </a:fld>
            <a:endParaRPr lang="en-GB"/>
          </a:p>
        </p:txBody>
      </p:sp>
      <p:sp>
        <p:nvSpPr>
          <p:cNvPr id="6" name="Footer Placeholder 5">
            <a:extLst>
              <a:ext uri="{FF2B5EF4-FFF2-40B4-BE49-F238E27FC236}">
                <a16:creationId xmlns:a16="http://schemas.microsoft.com/office/drawing/2014/main" id="{F5BB7D71-8463-4FF2-A199-40E715A336C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854BC22-67A0-4AFA-9447-B9ED81D9A832}"/>
              </a:ext>
            </a:extLst>
          </p:cNvPr>
          <p:cNvSpPr>
            <a:spLocks noGrp="1"/>
          </p:cNvSpPr>
          <p:nvPr>
            <p:ph type="sldNum" sz="quarter" idx="12"/>
          </p:nvPr>
        </p:nvSpPr>
        <p:spPr/>
        <p:txBody>
          <a:bodyPr/>
          <a:lstStyle/>
          <a:p>
            <a:fld id="{6457B417-9083-48B1-9F35-7BDF71F20AE4}" type="slidenum">
              <a:rPr lang="en-GB" smtClean="0"/>
              <a:t>‹#›</a:t>
            </a:fld>
            <a:endParaRPr lang="en-GB"/>
          </a:p>
        </p:txBody>
      </p:sp>
    </p:spTree>
    <p:extLst>
      <p:ext uri="{BB962C8B-B14F-4D97-AF65-F5344CB8AC3E}">
        <p14:creationId xmlns:p14="http://schemas.microsoft.com/office/powerpoint/2010/main" val="4831579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FA5049-6FF9-4BD1-9B33-C486CFEADD2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E9F155B-B6FC-4497-A2AD-7083B796402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586E11E-B112-460B-85DC-3F0D9FBED70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E30BFFB-F05A-4BFB-A0C5-E7CFB30F266D}"/>
              </a:ext>
            </a:extLst>
          </p:cNvPr>
          <p:cNvSpPr>
            <a:spLocks noGrp="1"/>
          </p:cNvSpPr>
          <p:nvPr>
            <p:ph type="dt" sz="half" idx="10"/>
          </p:nvPr>
        </p:nvSpPr>
        <p:spPr/>
        <p:txBody>
          <a:bodyPr/>
          <a:lstStyle/>
          <a:p>
            <a:fld id="{C46FBD32-10CF-44D9-BD12-3F08DF8ADF43}" type="datetimeFigureOut">
              <a:rPr lang="en-GB" smtClean="0"/>
              <a:t>14/09/2026</a:t>
            </a:fld>
            <a:endParaRPr lang="en-GB"/>
          </a:p>
        </p:txBody>
      </p:sp>
      <p:sp>
        <p:nvSpPr>
          <p:cNvPr id="6" name="Footer Placeholder 5">
            <a:extLst>
              <a:ext uri="{FF2B5EF4-FFF2-40B4-BE49-F238E27FC236}">
                <a16:creationId xmlns:a16="http://schemas.microsoft.com/office/drawing/2014/main" id="{560E79D3-32A3-417A-B878-889DA8F5305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A66DBB7-4D89-4EE7-99AD-C16554D8F360}"/>
              </a:ext>
            </a:extLst>
          </p:cNvPr>
          <p:cNvSpPr>
            <a:spLocks noGrp="1"/>
          </p:cNvSpPr>
          <p:nvPr>
            <p:ph type="sldNum" sz="quarter" idx="12"/>
          </p:nvPr>
        </p:nvSpPr>
        <p:spPr/>
        <p:txBody>
          <a:bodyPr/>
          <a:lstStyle/>
          <a:p>
            <a:fld id="{6457B417-9083-48B1-9F35-7BDF71F20AE4}" type="slidenum">
              <a:rPr lang="en-GB" smtClean="0"/>
              <a:t>‹#›</a:t>
            </a:fld>
            <a:endParaRPr lang="en-GB"/>
          </a:p>
        </p:txBody>
      </p:sp>
    </p:spTree>
    <p:extLst>
      <p:ext uri="{BB962C8B-B14F-4D97-AF65-F5344CB8AC3E}">
        <p14:creationId xmlns:p14="http://schemas.microsoft.com/office/powerpoint/2010/main" val="31976320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24BF34-B7DF-4E72-8262-7674A44B362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C70254D-EA00-4EB0-B999-9549F730269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0C6E5E8-8EF8-4F00-91BE-856658B4A30A}"/>
              </a:ext>
            </a:extLst>
          </p:cNvPr>
          <p:cNvSpPr>
            <a:spLocks noGrp="1"/>
          </p:cNvSpPr>
          <p:nvPr>
            <p:ph type="dt" sz="half" idx="10"/>
          </p:nvPr>
        </p:nvSpPr>
        <p:spPr/>
        <p:txBody>
          <a:bodyPr/>
          <a:lstStyle/>
          <a:p>
            <a:fld id="{C46FBD32-10CF-44D9-BD12-3F08DF8ADF43}" type="datetimeFigureOut">
              <a:rPr lang="en-GB" smtClean="0"/>
              <a:t>14/09/2026</a:t>
            </a:fld>
            <a:endParaRPr lang="en-GB"/>
          </a:p>
        </p:txBody>
      </p:sp>
      <p:sp>
        <p:nvSpPr>
          <p:cNvPr id="5" name="Footer Placeholder 4">
            <a:extLst>
              <a:ext uri="{FF2B5EF4-FFF2-40B4-BE49-F238E27FC236}">
                <a16:creationId xmlns:a16="http://schemas.microsoft.com/office/drawing/2014/main" id="{CF752D7D-7FCA-4A98-97AA-89D5921C4A3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B13025D-59E4-4E2B-9753-6F64F32A402F}"/>
              </a:ext>
            </a:extLst>
          </p:cNvPr>
          <p:cNvSpPr>
            <a:spLocks noGrp="1"/>
          </p:cNvSpPr>
          <p:nvPr>
            <p:ph type="sldNum" sz="quarter" idx="12"/>
          </p:nvPr>
        </p:nvSpPr>
        <p:spPr/>
        <p:txBody>
          <a:bodyPr/>
          <a:lstStyle/>
          <a:p>
            <a:fld id="{6457B417-9083-48B1-9F35-7BDF71F20AE4}" type="slidenum">
              <a:rPr lang="en-GB" smtClean="0"/>
              <a:t>‹#›</a:t>
            </a:fld>
            <a:endParaRPr lang="en-GB"/>
          </a:p>
        </p:txBody>
      </p:sp>
    </p:spTree>
    <p:extLst>
      <p:ext uri="{BB962C8B-B14F-4D97-AF65-F5344CB8AC3E}">
        <p14:creationId xmlns:p14="http://schemas.microsoft.com/office/powerpoint/2010/main" val="19211380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153560B-0668-4634-8AA0-80BB283ADF8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CA14AC2-6D6E-47ED-A010-FC786EF6EF0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EA9B39B-35B5-4044-8C91-8F6A5FE985E0}"/>
              </a:ext>
            </a:extLst>
          </p:cNvPr>
          <p:cNvSpPr>
            <a:spLocks noGrp="1"/>
          </p:cNvSpPr>
          <p:nvPr>
            <p:ph type="dt" sz="half" idx="10"/>
          </p:nvPr>
        </p:nvSpPr>
        <p:spPr/>
        <p:txBody>
          <a:bodyPr/>
          <a:lstStyle/>
          <a:p>
            <a:fld id="{C46FBD32-10CF-44D9-BD12-3F08DF8ADF43}" type="datetimeFigureOut">
              <a:rPr lang="en-GB" smtClean="0"/>
              <a:t>14/09/2026</a:t>
            </a:fld>
            <a:endParaRPr lang="en-GB"/>
          </a:p>
        </p:txBody>
      </p:sp>
      <p:sp>
        <p:nvSpPr>
          <p:cNvPr id="5" name="Footer Placeholder 4">
            <a:extLst>
              <a:ext uri="{FF2B5EF4-FFF2-40B4-BE49-F238E27FC236}">
                <a16:creationId xmlns:a16="http://schemas.microsoft.com/office/drawing/2014/main" id="{F5DC6E19-81F7-4F7E-9154-DDD6B8DB3DD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F5CD5C2-0B69-4075-A210-5E9785DFE6DB}"/>
              </a:ext>
            </a:extLst>
          </p:cNvPr>
          <p:cNvSpPr>
            <a:spLocks noGrp="1"/>
          </p:cNvSpPr>
          <p:nvPr>
            <p:ph type="sldNum" sz="quarter" idx="12"/>
          </p:nvPr>
        </p:nvSpPr>
        <p:spPr/>
        <p:txBody>
          <a:bodyPr/>
          <a:lstStyle/>
          <a:p>
            <a:fld id="{6457B417-9083-48B1-9F35-7BDF71F20AE4}" type="slidenum">
              <a:rPr lang="en-GB" smtClean="0"/>
              <a:t>‹#›</a:t>
            </a:fld>
            <a:endParaRPr lang="en-GB"/>
          </a:p>
        </p:txBody>
      </p:sp>
    </p:spTree>
    <p:extLst>
      <p:ext uri="{BB962C8B-B14F-4D97-AF65-F5344CB8AC3E}">
        <p14:creationId xmlns:p14="http://schemas.microsoft.com/office/powerpoint/2010/main" val="122068246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BAFFA5-A4CA-4BCF-849D-BE154A9B4506}"/>
              </a:ext>
            </a:extLst>
          </p:cNvPr>
          <p:cNvSpPr>
            <a:spLocks noGrp="1"/>
          </p:cNvSpPr>
          <p:nvPr>
            <p:ph type="ctrTitle"/>
          </p:nvPr>
        </p:nvSpPr>
        <p:spPr>
          <a:xfrm>
            <a:off x="1524000" y="1122363"/>
            <a:ext cx="9144000" cy="2387600"/>
          </a:xfrm>
        </p:spPr>
        <p:txBody>
          <a:bodyPr anchor="b"/>
          <a:lstStyle>
            <a:lvl1pPr algn="ctr">
              <a:defRPr sz="4500"/>
            </a:lvl1pPr>
          </a:lstStyle>
          <a:p>
            <a:r>
              <a:rPr lang="en-US"/>
              <a:t>Click to edit Master title style</a:t>
            </a:r>
            <a:endParaRPr lang="en-GB"/>
          </a:p>
        </p:txBody>
      </p:sp>
      <p:sp>
        <p:nvSpPr>
          <p:cNvPr id="3" name="Subtitle 2">
            <a:extLst>
              <a:ext uri="{FF2B5EF4-FFF2-40B4-BE49-F238E27FC236}">
                <a16:creationId xmlns:a16="http://schemas.microsoft.com/office/drawing/2014/main" id="{49A3E6B6-1598-441D-9A90-3471727736B3}"/>
              </a:ext>
            </a:extLst>
          </p:cNvPr>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4596E7C-0093-47B0-B018-361D36107527}"/>
              </a:ext>
            </a:extLst>
          </p:cNvPr>
          <p:cNvSpPr>
            <a:spLocks noGrp="1"/>
          </p:cNvSpPr>
          <p:nvPr>
            <p:ph type="dt" sz="half" idx="10"/>
          </p:nvPr>
        </p:nvSpPr>
        <p:spPr/>
        <p:txBody>
          <a:bodyPr/>
          <a:lstStyle/>
          <a:p>
            <a:fld id="{A91C37DC-30B1-405D-99DD-A850F14A50A8}" type="datetimeFigureOut">
              <a:rPr lang="en-GB" smtClean="0"/>
              <a:pPr/>
              <a:t>14/09/2026</a:t>
            </a:fld>
            <a:endParaRPr lang="en-GB"/>
          </a:p>
        </p:txBody>
      </p:sp>
      <p:sp>
        <p:nvSpPr>
          <p:cNvPr id="5" name="Footer Placeholder 4">
            <a:extLst>
              <a:ext uri="{FF2B5EF4-FFF2-40B4-BE49-F238E27FC236}">
                <a16:creationId xmlns:a16="http://schemas.microsoft.com/office/drawing/2014/main" id="{BF6A111C-1725-463D-AA93-65C1638ECC5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4A9322C-7E74-4435-B082-EDEB413B7DA0}"/>
              </a:ext>
            </a:extLst>
          </p:cNvPr>
          <p:cNvSpPr>
            <a:spLocks noGrp="1"/>
          </p:cNvSpPr>
          <p:nvPr>
            <p:ph type="sldNum" sz="quarter" idx="12"/>
          </p:nvPr>
        </p:nvSpPr>
        <p:spPr/>
        <p:txBody>
          <a:bodyPr/>
          <a:lstStyle/>
          <a:p>
            <a:fld id="{7D57D3A8-D2A4-4D48-A40B-B37BAEAE4A59}" type="slidenum">
              <a:rPr lang="en-GB" smtClean="0"/>
              <a:pPr/>
              <a:t>‹#›</a:t>
            </a:fld>
            <a:endParaRPr lang="en-GB"/>
          </a:p>
        </p:txBody>
      </p:sp>
    </p:spTree>
    <p:extLst>
      <p:ext uri="{BB962C8B-B14F-4D97-AF65-F5344CB8AC3E}">
        <p14:creationId xmlns:p14="http://schemas.microsoft.com/office/powerpoint/2010/main" val="15991346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258534-ACF1-4CF9-9FEB-5C38AC248D5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BF34958-A600-49DC-B6F4-031C68D0B80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582AD46-32C0-40DD-9666-06F08E6ECF97}"/>
              </a:ext>
            </a:extLst>
          </p:cNvPr>
          <p:cNvSpPr>
            <a:spLocks noGrp="1"/>
          </p:cNvSpPr>
          <p:nvPr>
            <p:ph type="dt" sz="half" idx="10"/>
          </p:nvPr>
        </p:nvSpPr>
        <p:spPr/>
        <p:txBody>
          <a:bodyPr/>
          <a:lstStyle/>
          <a:p>
            <a:fld id="{A91C37DC-30B1-405D-99DD-A850F14A50A8}" type="datetimeFigureOut">
              <a:rPr lang="en-GB" smtClean="0"/>
              <a:pPr/>
              <a:t>14/09/2026</a:t>
            </a:fld>
            <a:endParaRPr lang="en-GB"/>
          </a:p>
        </p:txBody>
      </p:sp>
      <p:sp>
        <p:nvSpPr>
          <p:cNvPr id="5" name="Footer Placeholder 4">
            <a:extLst>
              <a:ext uri="{FF2B5EF4-FFF2-40B4-BE49-F238E27FC236}">
                <a16:creationId xmlns:a16="http://schemas.microsoft.com/office/drawing/2014/main" id="{4B642A50-87AC-4CC7-B40E-85EB26F414E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240EFCB-5835-415A-89DF-0DAF256A3FB0}"/>
              </a:ext>
            </a:extLst>
          </p:cNvPr>
          <p:cNvSpPr>
            <a:spLocks noGrp="1"/>
          </p:cNvSpPr>
          <p:nvPr>
            <p:ph type="sldNum" sz="quarter" idx="12"/>
          </p:nvPr>
        </p:nvSpPr>
        <p:spPr/>
        <p:txBody>
          <a:bodyPr/>
          <a:lstStyle/>
          <a:p>
            <a:fld id="{7D57D3A8-D2A4-4D48-A40B-B37BAEAE4A59}" type="slidenum">
              <a:rPr lang="en-GB" smtClean="0"/>
              <a:pPr/>
              <a:t>‹#›</a:t>
            </a:fld>
            <a:endParaRPr lang="en-GB"/>
          </a:p>
        </p:txBody>
      </p:sp>
    </p:spTree>
    <p:extLst>
      <p:ext uri="{BB962C8B-B14F-4D97-AF65-F5344CB8AC3E}">
        <p14:creationId xmlns:p14="http://schemas.microsoft.com/office/powerpoint/2010/main" val="218158654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A8AFB5-9D36-4956-8D7F-911098F67370}"/>
              </a:ext>
            </a:extLst>
          </p:cNvPr>
          <p:cNvSpPr>
            <a:spLocks noGrp="1"/>
          </p:cNvSpPr>
          <p:nvPr>
            <p:ph type="title"/>
          </p:nvPr>
        </p:nvSpPr>
        <p:spPr>
          <a:xfrm>
            <a:off x="831851" y="1709740"/>
            <a:ext cx="10515600" cy="2852737"/>
          </a:xfrm>
        </p:spPr>
        <p:txBody>
          <a:bodyPr anchor="b"/>
          <a:lstStyle>
            <a:lvl1pPr>
              <a:defRPr sz="45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B21FAC8-C62F-4F82-A3E7-A23C7A44766E}"/>
              </a:ext>
            </a:extLst>
          </p:cNvPr>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960D7C6-F05C-42F8-B417-F0F1E5B48E1C}"/>
              </a:ext>
            </a:extLst>
          </p:cNvPr>
          <p:cNvSpPr>
            <a:spLocks noGrp="1"/>
          </p:cNvSpPr>
          <p:nvPr>
            <p:ph type="dt" sz="half" idx="10"/>
          </p:nvPr>
        </p:nvSpPr>
        <p:spPr/>
        <p:txBody>
          <a:bodyPr/>
          <a:lstStyle/>
          <a:p>
            <a:fld id="{A91C37DC-30B1-405D-99DD-A850F14A50A8}" type="datetimeFigureOut">
              <a:rPr lang="en-GB" smtClean="0"/>
              <a:pPr/>
              <a:t>14/09/2026</a:t>
            </a:fld>
            <a:endParaRPr lang="en-GB"/>
          </a:p>
        </p:txBody>
      </p:sp>
      <p:sp>
        <p:nvSpPr>
          <p:cNvPr id="5" name="Footer Placeholder 4">
            <a:extLst>
              <a:ext uri="{FF2B5EF4-FFF2-40B4-BE49-F238E27FC236}">
                <a16:creationId xmlns:a16="http://schemas.microsoft.com/office/drawing/2014/main" id="{B4D6BF5A-D0EF-4E13-8D11-6B5FFB4FAA0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5794C07-530E-4B61-880E-5330AB8CA69C}"/>
              </a:ext>
            </a:extLst>
          </p:cNvPr>
          <p:cNvSpPr>
            <a:spLocks noGrp="1"/>
          </p:cNvSpPr>
          <p:nvPr>
            <p:ph type="sldNum" sz="quarter" idx="12"/>
          </p:nvPr>
        </p:nvSpPr>
        <p:spPr/>
        <p:txBody>
          <a:bodyPr/>
          <a:lstStyle/>
          <a:p>
            <a:fld id="{7D57D3A8-D2A4-4D48-A40B-B37BAEAE4A59}" type="slidenum">
              <a:rPr lang="en-GB" smtClean="0"/>
              <a:pPr/>
              <a:t>‹#›</a:t>
            </a:fld>
            <a:endParaRPr lang="en-GB"/>
          </a:p>
        </p:txBody>
      </p:sp>
    </p:spTree>
    <p:extLst>
      <p:ext uri="{BB962C8B-B14F-4D97-AF65-F5344CB8AC3E}">
        <p14:creationId xmlns:p14="http://schemas.microsoft.com/office/powerpoint/2010/main" val="80914697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AD1819-9909-406C-9279-9ED3DCD3969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BD10CFD-C6FF-4E8B-B347-128E1ED70C8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4840529-7680-4E0C-AAAD-B2A68EAA6D9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D1A3F5C-E4DF-4C23-B924-A1396DECFE72}"/>
              </a:ext>
            </a:extLst>
          </p:cNvPr>
          <p:cNvSpPr>
            <a:spLocks noGrp="1"/>
          </p:cNvSpPr>
          <p:nvPr>
            <p:ph type="dt" sz="half" idx="10"/>
          </p:nvPr>
        </p:nvSpPr>
        <p:spPr/>
        <p:txBody>
          <a:bodyPr/>
          <a:lstStyle/>
          <a:p>
            <a:fld id="{A91C37DC-30B1-405D-99DD-A850F14A50A8}" type="datetimeFigureOut">
              <a:rPr lang="en-GB" smtClean="0"/>
              <a:pPr/>
              <a:t>14/09/2026</a:t>
            </a:fld>
            <a:endParaRPr lang="en-GB"/>
          </a:p>
        </p:txBody>
      </p:sp>
      <p:sp>
        <p:nvSpPr>
          <p:cNvPr id="6" name="Footer Placeholder 5">
            <a:extLst>
              <a:ext uri="{FF2B5EF4-FFF2-40B4-BE49-F238E27FC236}">
                <a16:creationId xmlns:a16="http://schemas.microsoft.com/office/drawing/2014/main" id="{79B0BB5A-AF33-4302-A00C-D66481BBC0F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7AF5D5F-1186-4200-BEC7-D3E85CB7CD96}"/>
              </a:ext>
            </a:extLst>
          </p:cNvPr>
          <p:cNvSpPr>
            <a:spLocks noGrp="1"/>
          </p:cNvSpPr>
          <p:nvPr>
            <p:ph type="sldNum" sz="quarter" idx="12"/>
          </p:nvPr>
        </p:nvSpPr>
        <p:spPr/>
        <p:txBody>
          <a:bodyPr/>
          <a:lstStyle/>
          <a:p>
            <a:fld id="{7D57D3A8-D2A4-4D48-A40B-B37BAEAE4A59}" type="slidenum">
              <a:rPr lang="en-GB" smtClean="0"/>
              <a:pPr/>
              <a:t>‹#›</a:t>
            </a:fld>
            <a:endParaRPr lang="en-GB"/>
          </a:p>
        </p:txBody>
      </p:sp>
    </p:spTree>
    <p:extLst>
      <p:ext uri="{BB962C8B-B14F-4D97-AF65-F5344CB8AC3E}">
        <p14:creationId xmlns:p14="http://schemas.microsoft.com/office/powerpoint/2010/main" val="412494232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E65D51-9D76-47CE-AEAB-BB022EFBDC8A}"/>
              </a:ext>
            </a:extLst>
          </p:cNvPr>
          <p:cNvSpPr>
            <a:spLocks noGrp="1"/>
          </p:cNvSpPr>
          <p:nvPr>
            <p:ph type="title"/>
          </p:nvPr>
        </p:nvSpPr>
        <p:spPr>
          <a:xfrm>
            <a:off x="839788" y="365127"/>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6AB7653-94F5-4E42-9706-1B7C2C14C949}"/>
              </a:ext>
            </a:extLst>
          </p:cNvPr>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90445AC7-9958-4170-977E-AFA4FF03F886}"/>
              </a:ext>
            </a:extLst>
          </p:cNvPr>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C37EAFA-F73D-485B-80E3-9FE74CECA711}"/>
              </a:ext>
            </a:extLst>
          </p:cNvPr>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51D9BF4F-3603-4CEE-8086-F3F17BE125B7}"/>
              </a:ext>
            </a:extLst>
          </p:cNvPr>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D100C65-71F8-49A5-A077-7BFE0E29A9E8}"/>
              </a:ext>
            </a:extLst>
          </p:cNvPr>
          <p:cNvSpPr>
            <a:spLocks noGrp="1"/>
          </p:cNvSpPr>
          <p:nvPr>
            <p:ph type="dt" sz="half" idx="10"/>
          </p:nvPr>
        </p:nvSpPr>
        <p:spPr/>
        <p:txBody>
          <a:bodyPr/>
          <a:lstStyle/>
          <a:p>
            <a:fld id="{A91C37DC-30B1-405D-99DD-A850F14A50A8}" type="datetimeFigureOut">
              <a:rPr lang="en-GB" smtClean="0"/>
              <a:pPr/>
              <a:t>14/09/2026</a:t>
            </a:fld>
            <a:endParaRPr lang="en-GB"/>
          </a:p>
        </p:txBody>
      </p:sp>
      <p:sp>
        <p:nvSpPr>
          <p:cNvPr id="8" name="Footer Placeholder 7">
            <a:extLst>
              <a:ext uri="{FF2B5EF4-FFF2-40B4-BE49-F238E27FC236}">
                <a16:creationId xmlns:a16="http://schemas.microsoft.com/office/drawing/2014/main" id="{EF11FF35-2D53-4766-82A8-67CA534DA42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53BF9A3-5A0E-47F1-844A-A30E918EE07B}"/>
              </a:ext>
            </a:extLst>
          </p:cNvPr>
          <p:cNvSpPr>
            <a:spLocks noGrp="1"/>
          </p:cNvSpPr>
          <p:nvPr>
            <p:ph type="sldNum" sz="quarter" idx="12"/>
          </p:nvPr>
        </p:nvSpPr>
        <p:spPr/>
        <p:txBody>
          <a:bodyPr/>
          <a:lstStyle/>
          <a:p>
            <a:fld id="{7D57D3A8-D2A4-4D48-A40B-B37BAEAE4A59}" type="slidenum">
              <a:rPr lang="en-GB" smtClean="0"/>
              <a:pPr/>
              <a:t>‹#›</a:t>
            </a:fld>
            <a:endParaRPr lang="en-GB"/>
          </a:p>
        </p:txBody>
      </p:sp>
    </p:spTree>
    <p:extLst>
      <p:ext uri="{BB962C8B-B14F-4D97-AF65-F5344CB8AC3E}">
        <p14:creationId xmlns:p14="http://schemas.microsoft.com/office/powerpoint/2010/main" val="8295590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8DD09-F5BC-4D51-A6D3-3EF9CF7C75F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253A632-D17B-467D-91BA-62470FAAB19F}"/>
              </a:ext>
            </a:extLst>
          </p:cNvPr>
          <p:cNvSpPr>
            <a:spLocks noGrp="1"/>
          </p:cNvSpPr>
          <p:nvPr>
            <p:ph type="dt" sz="half" idx="10"/>
          </p:nvPr>
        </p:nvSpPr>
        <p:spPr/>
        <p:txBody>
          <a:bodyPr/>
          <a:lstStyle/>
          <a:p>
            <a:fld id="{A91C37DC-30B1-405D-99DD-A850F14A50A8}" type="datetimeFigureOut">
              <a:rPr lang="en-GB" smtClean="0"/>
              <a:pPr/>
              <a:t>14/09/2026</a:t>
            </a:fld>
            <a:endParaRPr lang="en-GB"/>
          </a:p>
        </p:txBody>
      </p:sp>
      <p:sp>
        <p:nvSpPr>
          <p:cNvPr id="4" name="Footer Placeholder 3">
            <a:extLst>
              <a:ext uri="{FF2B5EF4-FFF2-40B4-BE49-F238E27FC236}">
                <a16:creationId xmlns:a16="http://schemas.microsoft.com/office/drawing/2014/main" id="{DCFFC9E1-5DC2-4A36-B496-AE2EEB62276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ADB9C67-88FB-47FD-B77B-72C2FB5075A8}"/>
              </a:ext>
            </a:extLst>
          </p:cNvPr>
          <p:cNvSpPr>
            <a:spLocks noGrp="1"/>
          </p:cNvSpPr>
          <p:nvPr>
            <p:ph type="sldNum" sz="quarter" idx="12"/>
          </p:nvPr>
        </p:nvSpPr>
        <p:spPr/>
        <p:txBody>
          <a:bodyPr/>
          <a:lstStyle/>
          <a:p>
            <a:fld id="{7D57D3A8-D2A4-4D48-A40B-B37BAEAE4A59}" type="slidenum">
              <a:rPr lang="en-GB" smtClean="0"/>
              <a:pPr/>
              <a:t>‹#›</a:t>
            </a:fld>
            <a:endParaRPr lang="en-GB"/>
          </a:p>
        </p:txBody>
      </p:sp>
    </p:spTree>
    <p:extLst>
      <p:ext uri="{BB962C8B-B14F-4D97-AF65-F5344CB8AC3E}">
        <p14:creationId xmlns:p14="http://schemas.microsoft.com/office/powerpoint/2010/main" val="183433686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DE2B05D-131C-4B4A-90D1-97E3590AA870}"/>
              </a:ext>
            </a:extLst>
          </p:cNvPr>
          <p:cNvSpPr>
            <a:spLocks noGrp="1"/>
          </p:cNvSpPr>
          <p:nvPr>
            <p:ph type="dt" sz="half" idx="10"/>
          </p:nvPr>
        </p:nvSpPr>
        <p:spPr/>
        <p:txBody>
          <a:bodyPr/>
          <a:lstStyle/>
          <a:p>
            <a:fld id="{A91C37DC-30B1-405D-99DD-A850F14A50A8}" type="datetimeFigureOut">
              <a:rPr lang="en-GB" smtClean="0"/>
              <a:pPr/>
              <a:t>14/09/2026</a:t>
            </a:fld>
            <a:endParaRPr lang="en-GB"/>
          </a:p>
        </p:txBody>
      </p:sp>
      <p:sp>
        <p:nvSpPr>
          <p:cNvPr id="3" name="Footer Placeholder 2">
            <a:extLst>
              <a:ext uri="{FF2B5EF4-FFF2-40B4-BE49-F238E27FC236}">
                <a16:creationId xmlns:a16="http://schemas.microsoft.com/office/drawing/2014/main" id="{9649214C-790D-4725-B58F-25D7FEF6CA7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144EBE1-83CA-4494-8BB9-AF7782AAB6C6}"/>
              </a:ext>
            </a:extLst>
          </p:cNvPr>
          <p:cNvSpPr>
            <a:spLocks noGrp="1"/>
          </p:cNvSpPr>
          <p:nvPr>
            <p:ph type="sldNum" sz="quarter" idx="12"/>
          </p:nvPr>
        </p:nvSpPr>
        <p:spPr/>
        <p:txBody>
          <a:bodyPr/>
          <a:lstStyle/>
          <a:p>
            <a:fld id="{7D57D3A8-D2A4-4D48-A40B-B37BAEAE4A59}" type="slidenum">
              <a:rPr lang="en-GB" smtClean="0"/>
              <a:pPr/>
              <a:t>‹#›</a:t>
            </a:fld>
            <a:endParaRPr lang="en-GB"/>
          </a:p>
        </p:txBody>
      </p:sp>
    </p:spTree>
    <p:extLst>
      <p:ext uri="{BB962C8B-B14F-4D97-AF65-F5344CB8AC3E}">
        <p14:creationId xmlns:p14="http://schemas.microsoft.com/office/powerpoint/2010/main" val="271641014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A6CD43-D985-43BF-A648-72829880A32F}"/>
              </a:ext>
            </a:extLst>
          </p:cNvPr>
          <p:cNvSpPr>
            <a:spLocks noGrp="1"/>
          </p:cNvSpPr>
          <p:nvPr>
            <p:ph type="title"/>
          </p:nvPr>
        </p:nvSpPr>
        <p:spPr>
          <a:xfrm>
            <a:off x="839788" y="457200"/>
            <a:ext cx="3932237" cy="1600200"/>
          </a:xfrm>
        </p:spPr>
        <p:txBody>
          <a:bodyPr anchor="b"/>
          <a:lstStyle>
            <a:lvl1pPr>
              <a:defRPr sz="24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AE7ED7C-98C6-498F-AA88-917CDD860015}"/>
              </a:ext>
            </a:extLst>
          </p:cNvPr>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A9A0F9B-CA01-418C-BA3B-E0C056BE4966}"/>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B1F02809-F704-4EDC-A7B2-DAA881CEFAB5}"/>
              </a:ext>
            </a:extLst>
          </p:cNvPr>
          <p:cNvSpPr>
            <a:spLocks noGrp="1"/>
          </p:cNvSpPr>
          <p:nvPr>
            <p:ph type="dt" sz="half" idx="10"/>
          </p:nvPr>
        </p:nvSpPr>
        <p:spPr/>
        <p:txBody>
          <a:bodyPr/>
          <a:lstStyle/>
          <a:p>
            <a:fld id="{A91C37DC-30B1-405D-99DD-A850F14A50A8}" type="datetimeFigureOut">
              <a:rPr lang="en-GB" smtClean="0"/>
              <a:pPr/>
              <a:t>14/09/2026</a:t>
            </a:fld>
            <a:endParaRPr lang="en-GB"/>
          </a:p>
        </p:txBody>
      </p:sp>
      <p:sp>
        <p:nvSpPr>
          <p:cNvPr id="6" name="Footer Placeholder 5">
            <a:extLst>
              <a:ext uri="{FF2B5EF4-FFF2-40B4-BE49-F238E27FC236}">
                <a16:creationId xmlns:a16="http://schemas.microsoft.com/office/drawing/2014/main" id="{D1850F1F-D068-4105-9491-347BE9EB13D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D2706BB-4772-4142-BD93-1196C28AACD3}"/>
              </a:ext>
            </a:extLst>
          </p:cNvPr>
          <p:cNvSpPr>
            <a:spLocks noGrp="1"/>
          </p:cNvSpPr>
          <p:nvPr>
            <p:ph type="sldNum" sz="quarter" idx="12"/>
          </p:nvPr>
        </p:nvSpPr>
        <p:spPr/>
        <p:txBody>
          <a:bodyPr/>
          <a:lstStyle/>
          <a:p>
            <a:fld id="{7D57D3A8-D2A4-4D48-A40B-B37BAEAE4A59}" type="slidenum">
              <a:rPr lang="en-GB" smtClean="0"/>
              <a:pPr/>
              <a:t>‹#›</a:t>
            </a:fld>
            <a:endParaRPr lang="en-GB"/>
          </a:p>
        </p:txBody>
      </p:sp>
    </p:spTree>
    <p:extLst>
      <p:ext uri="{BB962C8B-B14F-4D97-AF65-F5344CB8AC3E}">
        <p14:creationId xmlns:p14="http://schemas.microsoft.com/office/powerpoint/2010/main" val="372144265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7AF434-1B74-490D-9A32-19A1D97CB854}"/>
              </a:ext>
            </a:extLst>
          </p:cNvPr>
          <p:cNvSpPr>
            <a:spLocks noGrp="1"/>
          </p:cNvSpPr>
          <p:nvPr>
            <p:ph type="title"/>
          </p:nvPr>
        </p:nvSpPr>
        <p:spPr>
          <a:xfrm>
            <a:off x="839788" y="457200"/>
            <a:ext cx="3932237" cy="1600200"/>
          </a:xfrm>
        </p:spPr>
        <p:txBody>
          <a:bodyPr anchor="b"/>
          <a:lstStyle>
            <a:lvl1pPr>
              <a:defRPr sz="24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08E2D2C-00A7-4476-8FED-04210D4EDBCF}"/>
              </a:ext>
            </a:extLst>
          </p:cNvPr>
          <p:cNvSpPr>
            <a:spLocks noGrp="1"/>
          </p:cNvSpPr>
          <p:nvPr>
            <p:ph type="pic" idx="1"/>
          </p:nvPr>
        </p:nvSpPr>
        <p:spPr>
          <a:xfrm>
            <a:off x="5183188" y="987427"/>
            <a:ext cx="617220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a:extLst>
              <a:ext uri="{FF2B5EF4-FFF2-40B4-BE49-F238E27FC236}">
                <a16:creationId xmlns:a16="http://schemas.microsoft.com/office/drawing/2014/main" id="{BE44114E-0608-4ECF-BF95-B41D764C0429}"/>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A37DDC09-67D8-4E55-B963-BDF91AB26831}"/>
              </a:ext>
            </a:extLst>
          </p:cNvPr>
          <p:cNvSpPr>
            <a:spLocks noGrp="1"/>
          </p:cNvSpPr>
          <p:nvPr>
            <p:ph type="dt" sz="half" idx="10"/>
          </p:nvPr>
        </p:nvSpPr>
        <p:spPr/>
        <p:txBody>
          <a:bodyPr/>
          <a:lstStyle/>
          <a:p>
            <a:fld id="{A91C37DC-30B1-405D-99DD-A850F14A50A8}" type="datetimeFigureOut">
              <a:rPr lang="en-GB" smtClean="0"/>
              <a:pPr/>
              <a:t>14/09/2026</a:t>
            </a:fld>
            <a:endParaRPr lang="en-GB"/>
          </a:p>
        </p:txBody>
      </p:sp>
      <p:sp>
        <p:nvSpPr>
          <p:cNvPr id="6" name="Footer Placeholder 5">
            <a:extLst>
              <a:ext uri="{FF2B5EF4-FFF2-40B4-BE49-F238E27FC236}">
                <a16:creationId xmlns:a16="http://schemas.microsoft.com/office/drawing/2014/main" id="{E7A9F46A-6268-4914-ABA2-A60966652C6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DDA5EF4-FDF3-4904-8EED-DA56F93CD84D}"/>
              </a:ext>
            </a:extLst>
          </p:cNvPr>
          <p:cNvSpPr>
            <a:spLocks noGrp="1"/>
          </p:cNvSpPr>
          <p:nvPr>
            <p:ph type="sldNum" sz="quarter" idx="12"/>
          </p:nvPr>
        </p:nvSpPr>
        <p:spPr/>
        <p:txBody>
          <a:bodyPr/>
          <a:lstStyle/>
          <a:p>
            <a:fld id="{7D57D3A8-D2A4-4D48-A40B-B37BAEAE4A59}" type="slidenum">
              <a:rPr lang="en-GB" smtClean="0"/>
              <a:pPr/>
              <a:t>‹#›</a:t>
            </a:fld>
            <a:endParaRPr lang="en-GB"/>
          </a:p>
        </p:txBody>
      </p:sp>
    </p:spTree>
    <p:extLst>
      <p:ext uri="{BB962C8B-B14F-4D97-AF65-F5344CB8AC3E}">
        <p14:creationId xmlns:p14="http://schemas.microsoft.com/office/powerpoint/2010/main" val="353175844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F472E6-CF53-44A7-947A-4D3EE8F85D5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6F4450F-2267-43C1-A5C5-DF00D1A7C30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6F42275-3FB0-43A6-A1B2-967A338DFE6E}"/>
              </a:ext>
            </a:extLst>
          </p:cNvPr>
          <p:cNvSpPr>
            <a:spLocks noGrp="1"/>
          </p:cNvSpPr>
          <p:nvPr>
            <p:ph type="dt" sz="half" idx="10"/>
          </p:nvPr>
        </p:nvSpPr>
        <p:spPr/>
        <p:txBody>
          <a:bodyPr/>
          <a:lstStyle/>
          <a:p>
            <a:fld id="{A91C37DC-30B1-405D-99DD-A850F14A50A8}" type="datetimeFigureOut">
              <a:rPr lang="en-GB" smtClean="0"/>
              <a:pPr/>
              <a:t>14/09/2026</a:t>
            </a:fld>
            <a:endParaRPr lang="en-GB"/>
          </a:p>
        </p:txBody>
      </p:sp>
      <p:sp>
        <p:nvSpPr>
          <p:cNvPr id="5" name="Footer Placeholder 4">
            <a:extLst>
              <a:ext uri="{FF2B5EF4-FFF2-40B4-BE49-F238E27FC236}">
                <a16:creationId xmlns:a16="http://schemas.microsoft.com/office/drawing/2014/main" id="{15B331D4-1F25-4092-A163-F9E24904665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15A403D-BF4E-41DC-A909-85C1B6E9BE2E}"/>
              </a:ext>
            </a:extLst>
          </p:cNvPr>
          <p:cNvSpPr>
            <a:spLocks noGrp="1"/>
          </p:cNvSpPr>
          <p:nvPr>
            <p:ph type="sldNum" sz="quarter" idx="12"/>
          </p:nvPr>
        </p:nvSpPr>
        <p:spPr/>
        <p:txBody>
          <a:bodyPr/>
          <a:lstStyle/>
          <a:p>
            <a:fld id="{7D57D3A8-D2A4-4D48-A40B-B37BAEAE4A59}" type="slidenum">
              <a:rPr lang="en-GB" smtClean="0"/>
              <a:pPr/>
              <a:t>‹#›</a:t>
            </a:fld>
            <a:endParaRPr lang="en-GB"/>
          </a:p>
        </p:txBody>
      </p:sp>
    </p:spTree>
    <p:extLst>
      <p:ext uri="{BB962C8B-B14F-4D97-AF65-F5344CB8AC3E}">
        <p14:creationId xmlns:p14="http://schemas.microsoft.com/office/powerpoint/2010/main" val="281539147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9ACEFA3-5441-4C4E-8BE8-E246307DC5FF}"/>
              </a:ext>
            </a:extLst>
          </p:cNvPr>
          <p:cNvSpPr>
            <a:spLocks noGrp="1"/>
          </p:cNvSpPr>
          <p:nvPr>
            <p:ph type="title" orient="vert"/>
          </p:nvPr>
        </p:nvSpPr>
        <p:spPr>
          <a:xfrm>
            <a:off x="8724901"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70903EE-9D85-4F09-B67B-B644AD9026BC}"/>
              </a:ext>
            </a:extLst>
          </p:cNvPr>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2F19C4F-2D69-443F-AD86-F1538FEB1F1F}"/>
              </a:ext>
            </a:extLst>
          </p:cNvPr>
          <p:cNvSpPr>
            <a:spLocks noGrp="1"/>
          </p:cNvSpPr>
          <p:nvPr>
            <p:ph type="dt" sz="half" idx="10"/>
          </p:nvPr>
        </p:nvSpPr>
        <p:spPr/>
        <p:txBody>
          <a:bodyPr/>
          <a:lstStyle/>
          <a:p>
            <a:fld id="{A91C37DC-30B1-405D-99DD-A850F14A50A8}" type="datetimeFigureOut">
              <a:rPr lang="en-GB" smtClean="0"/>
              <a:pPr/>
              <a:t>14/09/2026</a:t>
            </a:fld>
            <a:endParaRPr lang="en-GB"/>
          </a:p>
        </p:txBody>
      </p:sp>
      <p:sp>
        <p:nvSpPr>
          <p:cNvPr id="5" name="Footer Placeholder 4">
            <a:extLst>
              <a:ext uri="{FF2B5EF4-FFF2-40B4-BE49-F238E27FC236}">
                <a16:creationId xmlns:a16="http://schemas.microsoft.com/office/drawing/2014/main" id="{E1C1131B-638E-4D6B-841E-72354AE6087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C3B6462-7977-4794-BFEB-B55794FC9126}"/>
              </a:ext>
            </a:extLst>
          </p:cNvPr>
          <p:cNvSpPr>
            <a:spLocks noGrp="1"/>
          </p:cNvSpPr>
          <p:nvPr>
            <p:ph type="sldNum" sz="quarter" idx="12"/>
          </p:nvPr>
        </p:nvSpPr>
        <p:spPr/>
        <p:txBody>
          <a:bodyPr/>
          <a:lstStyle/>
          <a:p>
            <a:fld id="{7D57D3A8-D2A4-4D48-A40B-B37BAEAE4A59}" type="slidenum">
              <a:rPr lang="en-GB" smtClean="0"/>
              <a:pPr/>
              <a:t>‹#›</a:t>
            </a:fld>
            <a:endParaRPr lang="en-GB"/>
          </a:p>
        </p:txBody>
      </p:sp>
    </p:spTree>
    <p:extLst>
      <p:ext uri="{BB962C8B-B14F-4D97-AF65-F5344CB8AC3E}">
        <p14:creationId xmlns:p14="http://schemas.microsoft.com/office/powerpoint/2010/main" val="1830970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Diseño personalizado">
    <p:spTree>
      <p:nvGrpSpPr>
        <p:cNvPr id="1" name=""/>
        <p:cNvGrpSpPr/>
        <p:nvPr/>
      </p:nvGrpSpPr>
      <p:grpSpPr>
        <a:xfrm>
          <a:off x="0" y="0"/>
          <a:ext cx="0" cy="0"/>
          <a:chOff x="0" y="0"/>
          <a:chExt cx="0" cy="0"/>
        </a:xfrm>
      </p:grpSpPr>
      <p:sp>
        <p:nvSpPr>
          <p:cNvPr id="5" name="灯片编号占位符 5">
            <a:extLst>
              <a:ext uri="{FF2B5EF4-FFF2-40B4-BE49-F238E27FC236}">
                <a16:creationId xmlns:a16="http://schemas.microsoft.com/office/drawing/2014/main" id="{31F39DDD-3C74-D04D-849B-667168C9B6D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b="0" i="0">
                <a:solidFill>
                  <a:schemeClr val="tx1">
                    <a:tint val="75000"/>
                  </a:schemeClr>
                </a:solidFill>
                <a:latin typeface="Abadi Extra Light" panose="020B0204020104020204" pitchFamily="34" charset="0"/>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F7A4A5A-5C6D-4E6F-81A3-06DF189A7A65}" type="slidenum">
              <a:rPr kumimoji="0" lang="zh-CN" altLang="en-US" sz="1200" b="0" i="0" u="none" strike="noStrike" kern="1200" cap="none" spc="0" normalizeH="0" baseline="0" noProof="0" smtClean="0">
                <a:ln>
                  <a:noFill/>
                </a:ln>
                <a:solidFill>
                  <a:prstClr val="black">
                    <a:tint val="75000"/>
                  </a:prstClr>
                </a:solidFill>
                <a:effectLst/>
                <a:uLnTx/>
                <a:uFillTx/>
                <a:latin typeface="Abadi Extra Light" panose="020B0204020104020204" pitchFamily="34" charset="0"/>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Abadi Extra Light" panose="020B0204020104020204" pitchFamily="34" charset="0"/>
              <a:ea typeface="等线" panose="02010600030101010101" pitchFamily="2" charset="-122"/>
              <a:cs typeface="+mn-cs"/>
            </a:endParaRPr>
          </a:p>
        </p:txBody>
      </p:sp>
      <p:pic>
        <p:nvPicPr>
          <p:cNvPr id="7" name="Picture 6" descr="A picture containing circle, graphics, screenshot, font&#10;&#10;Description automatically generated">
            <a:extLst>
              <a:ext uri="{FF2B5EF4-FFF2-40B4-BE49-F238E27FC236}">
                <a16:creationId xmlns:a16="http://schemas.microsoft.com/office/drawing/2014/main" id="{84246C0E-32B2-C349-B8DF-02BD7DAEDA7B}"/>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10002982" y="376094"/>
            <a:ext cx="1350818" cy="1350818"/>
          </a:xfrm>
          <a:prstGeom prst="rect">
            <a:avLst/>
          </a:prstGeom>
        </p:spPr>
      </p:pic>
      <p:pic>
        <p:nvPicPr>
          <p:cNvPr id="4" name="Picture 3" descr="A picture containing sky, lake, outdoor, water&#10;&#10;Description automatically generated">
            <a:extLst>
              <a:ext uri="{FF2B5EF4-FFF2-40B4-BE49-F238E27FC236}">
                <a16:creationId xmlns:a16="http://schemas.microsoft.com/office/drawing/2014/main" id="{F2BC80CF-7957-6140-9CAC-57119076AB17}"/>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rot="10800000" flipH="1" flipV="1">
            <a:off x="0" y="0"/>
            <a:ext cx="4919472" cy="3662868"/>
          </a:xfrm>
          <a:prstGeom prst="rect">
            <a:avLst/>
          </a:prstGeom>
        </p:spPr>
      </p:pic>
    </p:spTree>
    <p:extLst>
      <p:ext uri="{BB962C8B-B14F-4D97-AF65-F5344CB8AC3E}">
        <p14:creationId xmlns:p14="http://schemas.microsoft.com/office/powerpoint/2010/main" val="189817615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F475B4-8E11-6AE7-FC79-04F23D63336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1FEFC49-AF6E-F3D9-5BBF-8F7FD4DC2BF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F7CA760-0219-8B76-0F24-387455D519A8}"/>
              </a:ext>
            </a:extLst>
          </p:cNvPr>
          <p:cNvSpPr>
            <a:spLocks noGrp="1"/>
          </p:cNvSpPr>
          <p:nvPr>
            <p:ph type="dt" sz="half" idx="10"/>
          </p:nvPr>
        </p:nvSpPr>
        <p:spPr/>
        <p:txBody>
          <a:bodyPr/>
          <a:lstStyle/>
          <a:p>
            <a:fld id="{B24D2F5A-9DEC-4B89-8385-6030FAD7FFAC}" type="datetimeFigureOut">
              <a:rPr lang="en-GB" smtClean="0"/>
              <a:t>14/09/2026</a:t>
            </a:fld>
            <a:endParaRPr lang="en-GB"/>
          </a:p>
        </p:txBody>
      </p:sp>
      <p:sp>
        <p:nvSpPr>
          <p:cNvPr id="5" name="Footer Placeholder 4">
            <a:extLst>
              <a:ext uri="{FF2B5EF4-FFF2-40B4-BE49-F238E27FC236}">
                <a16:creationId xmlns:a16="http://schemas.microsoft.com/office/drawing/2014/main" id="{9167BCA8-13F5-FDF9-7D71-A9731FE7230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C87D0D0-DE79-1A53-017F-B604DCE45501}"/>
              </a:ext>
            </a:extLst>
          </p:cNvPr>
          <p:cNvSpPr>
            <a:spLocks noGrp="1"/>
          </p:cNvSpPr>
          <p:nvPr>
            <p:ph type="sldNum" sz="quarter" idx="12"/>
          </p:nvPr>
        </p:nvSpPr>
        <p:spPr/>
        <p:txBody>
          <a:bodyPr/>
          <a:lstStyle/>
          <a:p>
            <a:fld id="{6C148705-576B-4569-BC9F-2DDC80D6DDE0}" type="slidenum">
              <a:rPr lang="en-GB" smtClean="0"/>
              <a:t>‹#›</a:t>
            </a:fld>
            <a:endParaRPr lang="en-GB"/>
          </a:p>
        </p:txBody>
      </p:sp>
    </p:spTree>
    <p:extLst>
      <p:ext uri="{BB962C8B-B14F-4D97-AF65-F5344CB8AC3E}">
        <p14:creationId xmlns:p14="http://schemas.microsoft.com/office/powerpoint/2010/main" val="167815259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EDB8C2-43FC-6C67-70AC-7941FA435B1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672CDCB-327C-DF2C-ABCF-78FBEB1AE37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A0DA65A-9559-CA94-A2FD-34D7869A1246}"/>
              </a:ext>
            </a:extLst>
          </p:cNvPr>
          <p:cNvSpPr>
            <a:spLocks noGrp="1"/>
          </p:cNvSpPr>
          <p:nvPr>
            <p:ph type="dt" sz="half" idx="10"/>
          </p:nvPr>
        </p:nvSpPr>
        <p:spPr/>
        <p:txBody>
          <a:bodyPr/>
          <a:lstStyle/>
          <a:p>
            <a:fld id="{B24D2F5A-9DEC-4B89-8385-6030FAD7FFAC}" type="datetimeFigureOut">
              <a:rPr lang="en-GB" smtClean="0"/>
              <a:t>14/09/2026</a:t>
            </a:fld>
            <a:endParaRPr lang="en-GB"/>
          </a:p>
        </p:txBody>
      </p:sp>
      <p:sp>
        <p:nvSpPr>
          <p:cNvPr id="5" name="Footer Placeholder 4">
            <a:extLst>
              <a:ext uri="{FF2B5EF4-FFF2-40B4-BE49-F238E27FC236}">
                <a16:creationId xmlns:a16="http://schemas.microsoft.com/office/drawing/2014/main" id="{F602717F-809F-2180-B8D6-4222421C515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1E596C4-C4B1-0D9A-1405-2026B3556B51}"/>
              </a:ext>
            </a:extLst>
          </p:cNvPr>
          <p:cNvSpPr>
            <a:spLocks noGrp="1"/>
          </p:cNvSpPr>
          <p:nvPr>
            <p:ph type="sldNum" sz="quarter" idx="12"/>
          </p:nvPr>
        </p:nvSpPr>
        <p:spPr/>
        <p:txBody>
          <a:bodyPr/>
          <a:lstStyle/>
          <a:p>
            <a:fld id="{6C148705-576B-4569-BC9F-2DDC80D6DDE0}" type="slidenum">
              <a:rPr lang="en-GB" smtClean="0"/>
              <a:t>‹#›</a:t>
            </a:fld>
            <a:endParaRPr lang="en-GB"/>
          </a:p>
        </p:txBody>
      </p:sp>
    </p:spTree>
    <p:extLst>
      <p:ext uri="{BB962C8B-B14F-4D97-AF65-F5344CB8AC3E}">
        <p14:creationId xmlns:p14="http://schemas.microsoft.com/office/powerpoint/2010/main" val="217379156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DF75D6-B495-6091-CCA4-1232488DB82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37EDA44-A1B8-C0D4-38FF-693BF2F2FA0F}"/>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115CE70-8F82-15EA-F0C8-4472B525C1BF}"/>
              </a:ext>
            </a:extLst>
          </p:cNvPr>
          <p:cNvSpPr>
            <a:spLocks noGrp="1"/>
          </p:cNvSpPr>
          <p:nvPr>
            <p:ph type="dt" sz="half" idx="10"/>
          </p:nvPr>
        </p:nvSpPr>
        <p:spPr/>
        <p:txBody>
          <a:bodyPr/>
          <a:lstStyle/>
          <a:p>
            <a:fld id="{B24D2F5A-9DEC-4B89-8385-6030FAD7FFAC}" type="datetimeFigureOut">
              <a:rPr lang="en-GB" smtClean="0"/>
              <a:t>14/09/2026</a:t>
            </a:fld>
            <a:endParaRPr lang="en-GB"/>
          </a:p>
        </p:txBody>
      </p:sp>
      <p:sp>
        <p:nvSpPr>
          <p:cNvPr id="5" name="Footer Placeholder 4">
            <a:extLst>
              <a:ext uri="{FF2B5EF4-FFF2-40B4-BE49-F238E27FC236}">
                <a16:creationId xmlns:a16="http://schemas.microsoft.com/office/drawing/2014/main" id="{652103A6-7D06-B017-7954-D72386FEF8B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24DED9B-D488-B0C4-261E-D7A02C4A62EE}"/>
              </a:ext>
            </a:extLst>
          </p:cNvPr>
          <p:cNvSpPr>
            <a:spLocks noGrp="1"/>
          </p:cNvSpPr>
          <p:nvPr>
            <p:ph type="sldNum" sz="quarter" idx="12"/>
          </p:nvPr>
        </p:nvSpPr>
        <p:spPr/>
        <p:txBody>
          <a:bodyPr/>
          <a:lstStyle/>
          <a:p>
            <a:fld id="{6C148705-576B-4569-BC9F-2DDC80D6DDE0}" type="slidenum">
              <a:rPr lang="en-GB" smtClean="0"/>
              <a:t>‹#›</a:t>
            </a:fld>
            <a:endParaRPr lang="en-GB"/>
          </a:p>
        </p:txBody>
      </p:sp>
    </p:spTree>
    <p:extLst>
      <p:ext uri="{BB962C8B-B14F-4D97-AF65-F5344CB8AC3E}">
        <p14:creationId xmlns:p14="http://schemas.microsoft.com/office/powerpoint/2010/main" val="251866328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FBCF52-E1A2-5FA7-9831-AC2E66E878D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D8F7F6E-0590-61A0-6698-F508CDB3C0F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5AB120D-EDE9-A359-2E2C-8EBD511D718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54FCFCC-1291-0A55-A335-4A3A2C1655D7}"/>
              </a:ext>
            </a:extLst>
          </p:cNvPr>
          <p:cNvSpPr>
            <a:spLocks noGrp="1"/>
          </p:cNvSpPr>
          <p:nvPr>
            <p:ph type="dt" sz="half" idx="10"/>
          </p:nvPr>
        </p:nvSpPr>
        <p:spPr/>
        <p:txBody>
          <a:bodyPr/>
          <a:lstStyle/>
          <a:p>
            <a:fld id="{B24D2F5A-9DEC-4B89-8385-6030FAD7FFAC}" type="datetimeFigureOut">
              <a:rPr lang="en-GB" smtClean="0"/>
              <a:t>14/09/2026</a:t>
            </a:fld>
            <a:endParaRPr lang="en-GB"/>
          </a:p>
        </p:txBody>
      </p:sp>
      <p:sp>
        <p:nvSpPr>
          <p:cNvPr id="6" name="Footer Placeholder 5">
            <a:extLst>
              <a:ext uri="{FF2B5EF4-FFF2-40B4-BE49-F238E27FC236}">
                <a16:creationId xmlns:a16="http://schemas.microsoft.com/office/drawing/2014/main" id="{F6AA8EE5-FCB8-BCE0-1D78-88D55F3A167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97BA369-31A1-D562-7C42-C88971FBA1BA}"/>
              </a:ext>
            </a:extLst>
          </p:cNvPr>
          <p:cNvSpPr>
            <a:spLocks noGrp="1"/>
          </p:cNvSpPr>
          <p:nvPr>
            <p:ph type="sldNum" sz="quarter" idx="12"/>
          </p:nvPr>
        </p:nvSpPr>
        <p:spPr/>
        <p:txBody>
          <a:bodyPr/>
          <a:lstStyle/>
          <a:p>
            <a:fld id="{6C148705-576B-4569-BC9F-2DDC80D6DDE0}" type="slidenum">
              <a:rPr lang="en-GB" smtClean="0"/>
              <a:t>‹#›</a:t>
            </a:fld>
            <a:endParaRPr lang="en-GB"/>
          </a:p>
        </p:txBody>
      </p:sp>
    </p:spTree>
    <p:extLst>
      <p:ext uri="{BB962C8B-B14F-4D97-AF65-F5344CB8AC3E}">
        <p14:creationId xmlns:p14="http://schemas.microsoft.com/office/powerpoint/2010/main" val="200782347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3836AD-AA41-7533-3427-EB93338D540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B661513-C506-980A-E188-B5CC84D27C1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A3CB820-9F82-AD50-28F5-16F754CE7B3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365A21F-250A-E5B5-EA4B-1769A8FDFE9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98F5396-4705-7F37-E53D-D6D7533C8A6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A378DAB-45E3-5904-92B2-3E510F6FC410}"/>
              </a:ext>
            </a:extLst>
          </p:cNvPr>
          <p:cNvSpPr>
            <a:spLocks noGrp="1"/>
          </p:cNvSpPr>
          <p:nvPr>
            <p:ph type="dt" sz="half" idx="10"/>
          </p:nvPr>
        </p:nvSpPr>
        <p:spPr/>
        <p:txBody>
          <a:bodyPr/>
          <a:lstStyle/>
          <a:p>
            <a:fld id="{B24D2F5A-9DEC-4B89-8385-6030FAD7FFAC}" type="datetimeFigureOut">
              <a:rPr lang="en-GB" smtClean="0"/>
              <a:t>14/09/2026</a:t>
            </a:fld>
            <a:endParaRPr lang="en-GB"/>
          </a:p>
        </p:txBody>
      </p:sp>
      <p:sp>
        <p:nvSpPr>
          <p:cNvPr id="8" name="Footer Placeholder 7">
            <a:extLst>
              <a:ext uri="{FF2B5EF4-FFF2-40B4-BE49-F238E27FC236}">
                <a16:creationId xmlns:a16="http://schemas.microsoft.com/office/drawing/2014/main" id="{72261084-FA38-C1FF-A71A-35D54B49553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8BD0C3A-92DD-D319-FEB8-6D786C965923}"/>
              </a:ext>
            </a:extLst>
          </p:cNvPr>
          <p:cNvSpPr>
            <a:spLocks noGrp="1"/>
          </p:cNvSpPr>
          <p:nvPr>
            <p:ph type="sldNum" sz="quarter" idx="12"/>
          </p:nvPr>
        </p:nvSpPr>
        <p:spPr/>
        <p:txBody>
          <a:bodyPr/>
          <a:lstStyle/>
          <a:p>
            <a:fld id="{6C148705-576B-4569-BC9F-2DDC80D6DDE0}" type="slidenum">
              <a:rPr lang="en-GB" smtClean="0"/>
              <a:t>‹#›</a:t>
            </a:fld>
            <a:endParaRPr lang="en-GB"/>
          </a:p>
        </p:txBody>
      </p:sp>
    </p:spTree>
    <p:extLst>
      <p:ext uri="{BB962C8B-B14F-4D97-AF65-F5344CB8AC3E}">
        <p14:creationId xmlns:p14="http://schemas.microsoft.com/office/powerpoint/2010/main" val="250127312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A07F4C-613D-0928-22E7-B7D5D5292B7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41C72B7-06BE-9662-9D3C-3B3AA6B68484}"/>
              </a:ext>
            </a:extLst>
          </p:cNvPr>
          <p:cNvSpPr>
            <a:spLocks noGrp="1"/>
          </p:cNvSpPr>
          <p:nvPr>
            <p:ph type="dt" sz="half" idx="10"/>
          </p:nvPr>
        </p:nvSpPr>
        <p:spPr/>
        <p:txBody>
          <a:bodyPr/>
          <a:lstStyle/>
          <a:p>
            <a:fld id="{B24D2F5A-9DEC-4B89-8385-6030FAD7FFAC}" type="datetimeFigureOut">
              <a:rPr lang="en-GB" smtClean="0"/>
              <a:t>14/09/2026</a:t>
            </a:fld>
            <a:endParaRPr lang="en-GB"/>
          </a:p>
        </p:txBody>
      </p:sp>
      <p:sp>
        <p:nvSpPr>
          <p:cNvPr id="4" name="Footer Placeholder 3">
            <a:extLst>
              <a:ext uri="{FF2B5EF4-FFF2-40B4-BE49-F238E27FC236}">
                <a16:creationId xmlns:a16="http://schemas.microsoft.com/office/drawing/2014/main" id="{DA55F307-FB38-FFB7-B4D3-515E073166F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826A75C-C58C-11D0-000E-C7377A446D55}"/>
              </a:ext>
            </a:extLst>
          </p:cNvPr>
          <p:cNvSpPr>
            <a:spLocks noGrp="1"/>
          </p:cNvSpPr>
          <p:nvPr>
            <p:ph type="sldNum" sz="quarter" idx="12"/>
          </p:nvPr>
        </p:nvSpPr>
        <p:spPr/>
        <p:txBody>
          <a:bodyPr/>
          <a:lstStyle/>
          <a:p>
            <a:fld id="{6C148705-576B-4569-BC9F-2DDC80D6DDE0}" type="slidenum">
              <a:rPr lang="en-GB" smtClean="0"/>
              <a:t>‹#›</a:t>
            </a:fld>
            <a:endParaRPr lang="en-GB"/>
          </a:p>
        </p:txBody>
      </p:sp>
    </p:spTree>
    <p:extLst>
      <p:ext uri="{BB962C8B-B14F-4D97-AF65-F5344CB8AC3E}">
        <p14:creationId xmlns:p14="http://schemas.microsoft.com/office/powerpoint/2010/main" val="393481002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9507969-00E1-A451-BB0F-96A0B371B9B7}"/>
              </a:ext>
            </a:extLst>
          </p:cNvPr>
          <p:cNvSpPr>
            <a:spLocks noGrp="1"/>
          </p:cNvSpPr>
          <p:nvPr>
            <p:ph type="dt" sz="half" idx="10"/>
          </p:nvPr>
        </p:nvSpPr>
        <p:spPr/>
        <p:txBody>
          <a:bodyPr/>
          <a:lstStyle/>
          <a:p>
            <a:fld id="{B24D2F5A-9DEC-4B89-8385-6030FAD7FFAC}" type="datetimeFigureOut">
              <a:rPr lang="en-GB" smtClean="0"/>
              <a:t>14/09/2026</a:t>
            </a:fld>
            <a:endParaRPr lang="en-GB"/>
          </a:p>
        </p:txBody>
      </p:sp>
      <p:sp>
        <p:nvSpPr>
          <p:cNvPr id="3" name="Footer Placeholder 2">
            <a:extLst>
              <a:ext uri="{FF2B5EF4-FFF2-40B4-BE49-F238E27FC236}">
                <a16:creationId xmlns:a16="http://schemas.microsoft.com/office/drawing/2014/main" id="{788959B2-C16A-39CB-259E-42E575F64C8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C30F1EC-C0C0-2865-0298-57DE7F5CF86F}"/>
              </a:ext>
            </a:extLst>
          </p:cNvPr>
          <p:cNvSpPr>
            <a:spLocks noGrp="1"/>
          </p:cNvSpPr>
          <p:nvPr>
            <p:ph type="sldNum" sz="quarter" idx="12"/>
          </p:nvPr>
        </p:nvSpPr>
        <p:spPr/>
        <p:txBody>
          <a:bodyPr/>
          <a:lstStyle/>
          <a:p>
            <a:fld id="{6C148705-576B-4569-BC9F-2DDC80D6DDE0}" type="slidenum">
              <a:rPr lang="en-GB" smtClean="0"/>
              <a:t>‹#›</a:t>
            </a:fld>
            <a:endParaRPr lang="en-GB"/>
          </a:p>
        </p:txBody>
      </p:sp>
    </p:spTree>
    <p:extLst>
      <p:ext uri="{BB962C8B-B14F-4D97-AF65-F5344CB8AC3E}">
        <p14:creationId xmlns:p14="http://schemas.microsoft.com/office/powerpoint/2010/main" val="249522857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95CDD9-F25D-10E9-D37E-91264B52C63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26AE321-3943-5D4F-04C3-4B1B393E51F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10A68A1-5F91-0830-B720-6734E4AA458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0D3DF15-9E22-8E9C-6A3E-9B3D66FEE6E0}"/>
              </a:ext>
            </a:extLst>
          </p:cNvPr>
          <p:cNvSpPr>
            <a:spLocks noGrp="1"/>
          </p:cNvSpPr>
          <p:nvPr>
            <p:ph type="dt" sz="half" idx="10"/>
          </p:nvPr>
        </p:nvSpPr>
        <p:spPr/>
        <p:txBody>
          <a:bodyPr/>
          <a:lstStyle/>
          <a:p>
            <a:fld id="{B24D2F5A-9DEC-4B89-8385-6030FAD7FFAC}" type="datetimeFigureOut">
              <a:rPr lang="en-GB" smtClean="0"/>
              <a:t>14/09/2026</a:t>
            </a:fld>
            <a:endParaRPr lang="en-GB"/>
          </a:p>
        </p:txBody>
      </p:sp>
      <p:sp>
        <p:nvSpPr>
          <p:cNvPr id="6" name="Footer Placeholder 5">
            <a:extLst>
              <a:ext uri="{FF2B5EF4-FFF2-40B4-BE49-F238E27FC236}">
                <a16:creationId xmlns:a16="http://schemas.microsoft.com/office/drawing/2014/main" id="{6AB8BBF2-2E0F-FFDD-9604-148B2E67A21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B890A61-BB4F-8023-0FFC-ACF69C2495E1}"/>
              </a:ext>
            </a:extLst>
          </p:cNvPr>
          <p:cNvSpPr>
            <a:spLocks noGrp="1"/>
          </p:cNvSpPr>
          <p:nvPr>
            <p:ph type="sldNum" sz="quarter" idx="12"/>
          </p:nvPr>
        </p:nvSpPr>
        <p:spPr/>
        <p:txBody>
          <a:bodyPr/>
          <a:lstStyle/>
          <a:p>
            <a:fld id="{6C148705-576B-4569-BC9F-2DDC80D6DDE0}" type="slidenum">
              <a:rPr lang="en-GB" smtClean="0"/>
              <a:t>‹#›</a:t>
            </a:fld>
            <a:endParaRPr lang="en-GB"/>
          </a:p>
        </p:txBody>
      </p:sp>
    </p:spTree>
    <p:extLst>
      <p:ext uri="{BB962C8B-B14F-4D97-AF65-F5344CB8AC3E}">
        <p14:creationId xmlns:p14="http://schemas.microsoft.com/office/powerpoint/2010/main" val="246132283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C713BD-92A0-B79B-D2C4-C87BD8684B0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B6E782D-21A5-4091-314C-934B40E4FF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0ECB410-611C-2C1D-B12A-A27345A9DAD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57EADDD-06AB-01D8-5BCE-16A9E628BAF6}"/>
              </a:ext>
            </a:extLst>
          </p:cNvPr>
          <p:cNvSpPr>
            <a:spLocks noGrp="1"/>
          </p:cNvSpPr>
          <p:nvPr>
            <p:ph type="dt" sz="half" idx="10"/>
          </p:nvPr>
        </p:nvSpPr>
        <p:spPr/>
        <p:txBody>
          <a:bodyPr/>
          <a:lstStyle/>
          <a:p>
            <a:fld id="{B24D2F5A-9DEC-4B89-8385-6030FAD7FFAC}" type="datetimeFigureOut">
              <a:rPr lang="en-GB" smtClean="0"/>
              <a:t>14/09/2026</a:t>
            </a:fld>
            <a:endParaRPr lang="en-GB"/>
          </a:p>
        </p:txBody>
      </p:sp>
      <p:sp>
        <p:nvSpPr>
          <p:cNvPr id="6" name="Footer Placeholder 5">
            <a:extLst>
              <a:ext uri="{FF2B5EF4-FFF2-40B4-BE49-F238E27FC236}">
                <a16:creationId xmlns:a16="http://schemas.microsoft.com/office/drawing/2014/main" id="{1C07B748-A462-6588-1F49-DEEEB2DAF3C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CC2498E-499F-7793-1E53-E772E43F1091}"/>
              </a:ext>
            </a:extLst>
          </p:cNvPr>
          <p:cNvSpPr>
            <a:spLocks noGrp="1"/>
          </p:cNvSpPr>
          <p:nvPr>
            <p:ph type="sldNum" sz="quarter" idx="12"/>
          </p:nvPr>
        </p:nvSpPr>
        <p:spPr/>
        <p:txBody>
          <a:bodyPr/>
          <a:lstStyle/>
          <a:p>
            <a:fld id="{6C148705-576B-4569-BC9F-2DDC80D6DDE0}" type="slidenum">
              <a:rPr lang="en-GB" smtClean="0"/>
              <a:t>‹#›</a:t>
            </a:fld>
            <a:endParaRPr lang="en-GB"/>
          </a:p>
        </p:txBody>
      </p:sp>
    </p:spTree>
    <p:extLst>
      <p:ext uri="{BB962C8B-B14F-4D97-AF65-F5344CB8AC3E}">
        <p14:creationId xmlns:p14="http://schemas.microsoft.com/office/powerpoint/2010/main" val="41790287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E4D7DB-8ECB-6BF9-4BEC-0E518115739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64B6F01-6801-FC1A-E7CC-B0F6FAC72F4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C606E25-019B-A681-4D96-364CF5E10D63}"/>
              </a:ext>
            </a:extLst>
          </p:cNvPr>
          <p:cNvSpPr>
            <a:spLocks noGrp="1"/>
          </p:cNvSpPr>
          <p:nvPr>
            <p:ph type="dt" sz="half" idx="10"/>
          </p:nvPr>
        </p:nvSpPr>
        <p:spPr/>
        <p:txBody>
          <a:bodyPr/>
          <a:lstStyle/>
          <a:p>
            <a:fld id="{B24D2F5A-9DEC-4B89-8385-6030FAD7FFAC}" type="datetimeFigureOut">
              <a:rPr lang="en-GB" smtClean="0"/>
              <a:t>14/09/2026</a:t>
            </a:fld>
            <a:endParaRPr lang="en-GB"/>
          </a:p>
        </p:txBody>
      </p:sp>
      <p:sp>
        <p:nvSpPr>
          <p:cNvPr id="5" name="Footer Placeholder 4">
            <a:extLst>
              <a:ext uri="{FF2B5EF4-FFF2-40B4-BE49-F238E27FC236}">
                <a16:creationId xmlns:a16="http://schemas.microsoft.com/office/drawing/2014/main" id="{573F3025-F3C7-DDAE-BE1D-2E3A1BD7C0A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2056FC0-BA30-04B6-FC09-8F707F5E25A9}"/>
              </a:ext>
            </a:extLst>
          </p:cNvPr>
          <p:cNvSpPr>
            <a:spLocks noGrp="1"/>
          </p:cNvSpPr>
          <p:nvPr>
            <p:ph type="sldNum" sz="quarter" idx="12"/>
          </p:nvPr>
        </p:nvSpPr>
        <p:spPr/>
        <p:txBody>
          <a:bodyPr/>
          <a:lstStyle/>
          <a:p>
            <a:fld id="{6C148705-576B-4569-BC9F-2DDC80D6DDE0}" type="slidenum">
              <a:rPr lang="en-GB" smtClean="0"/>
              <a:t>‹#›</a:t>
            </a:fld>
            <a:endParaRPr lang="en-GB"/>
          </a:p>
        </p:txBody>
      </p:sp>
    </p:spTree>
    <p:extLst>
      <p:ext uri="{BB962C8B-B14F-4D97-AF65-F5344CB8AC3E}">
        <p14:creationId xmlns:p14="http://schemas.microsoft.com/office/powerpoint/2010/main" val="242026465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923198E-2469-6F3F-073F-210FE8AD17A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413273E-B3C5-238E-D5B9-16E1DC453D4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91FB77A-C0F7-0984-6E6C-A60552AC1A61}"/>
              </a:ext>
            </a:extLst>
          </p:cNvPr>
          <p:cNvSpPr>
            <a:spLocks noGrp="1"/>
          </p:cNvSpPr>
          <p:nvPr>
            <p:ph type="dt" sz="half" idx="10"/>
          </p:nvPr>
        </p:nvSpPr>
        <p:spPr/>
        <p:txBody>
          <a:bodyPr/>
          <a:lstStyle/>
          <a:p>
            <a:fld id="{B24D2F5A-9DEC-4B89-8385-6030FAD7FFAC}" type="datetimeFigureOut">
              <a:rPr lang="en-GB" smtClean="0"/>
              <a:t>14/09/2026</a:t>
            </a:fld>
            <a:endParaRPr lang="en-GB"/>
          </a:p>
        </p:txBody>
      </p:sp>
      <p:sp>
        <p:nvSpPr>
          <p:cNvPr id="5" name="Footer Placeholder 4">
            <a:extLst>
              <a:ext uri="{FF2B5EF4-FFF2-40B4-BE49-F238E27FC236}">
                <a16:creationId xmlns:a16="http://schemas.microsoft.com/office/drawing/2014/main" id="{AABE349D-A2CC-D0A6-70ED-E1E5CAAFA10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AC8ED28-640C-08E0-0B47-F7767F121DD9}"/>
              </a:ext>
            </a:extLst>
          </p:cNvPr>
          <p:cNvSpPr>
            <a:spLocks noGrp="1"/>
          </p:cNvSpPr>
          <p:nvPr>
            <p:ph type="sldNum" sz="quarter" idx="12"/>
          </p:nvPr>
        </p:nvSpPr>
        <p:spPr/>
        <p:txBody>
          <a:bodyPr/>
          <a:lstStyle/>
          <a:p>
            <a:fld id="{6C148705-576B-4569-BC9F-2DDC80D6DDE0}" type="slidenum">
              <a:rPr lang="en-GB" smtClean="0"/>
              <a:t>‹#›</a:t>
            </a:fld>
            <a:endParaRPr lang="en-GB"/>
          </a:p>
        </p:txBody>
      </p:sp>
    </p:spTree>
    <p:extLst>
      <p:ext uri="{BB962C8B-B14F-4D97-AF65-F5344CB8AC3E}">
        <p14:creationId xmlns:p14="http://schemas.microsoft.com/office/powerpoint/2010/main" val="161715941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E0A9A9-F6ED-4DEA-AD60-AEEE977C44A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79776E9-E4DE-4270-81F5-27EB4339B3B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948DF1B-9639-4B8D-8EEE-1BD94F479292}"/>
              </a:ext>
            </a:extLst>
          </p:cNvPr>
          <p:cNvSpPr>
            <a:spLocks noGrp="1"/>
          </p:cNvSpPr>
          <p:nvPr>
            <p:ph type="dt" sz="half" idx="10"/>
          </p:nvPr>
        </p:nvSpPr>
        <p:spPr/>
        <p:txBody>
          <a:bodyPr/>
          <a:lstStyle/>
          <a:p>
            <a:fld id="{A90C642A-7A56-43F5-8AA3-4EB19BD9B599}" type="datetimeFigureOut">
              <a:rPr lang="en-GB" smtClean="0"/>
              <a:t>14/09/2026</a:t>
            </a:fld>
            <a:endParaRPr lang="en-GB"/>
          </a:p>
        </p:txBody>
      </p:sp>
      <p:sp>
        <p:nvSpPr>
          <p:cNvPr id="5" name="Footer Placeholder 4">
            <a:extLst>
              <a:ext uri="{FF2B5EF4-FFF2-40B4-BE49-F238E27FC236}">
                <a16:creationId xmlns:a16="http://schemas.microsoft.com/office/drawing/2014/main" id="{010BD9DF-1D22-4DFF-899E-C6C3936AAEB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881DAB4-7089-4324-86A3-D8ACE2ACF8C5}"/>
              </a:ext>
            </a:extLst>
          </p:cNvPr>
          <p:cNvSpPr>
            <a:spLocks noGrp="1"/>
          </p:cNvSpPr>
          <p:nvPr>
            <p:ph type="sldNum" sz="quarter" idx="12"/>
          </p:nvPr>
        </p:nvSpPr>
        <p:spPr/>
        <p:txBody>
          <a:bodyPr/>
          <a:lstStyle/>
          <a:p>
            <a:fld id="{C5D9FC7F-3A54-4BC5-A7E3-91C182324889}" type="slidenum">
              <a:rPr lang="en-GB" smtClean="0"/>
              <a:t>‹#›</a:t>
            </a:fld>
            <a:endParaRPr lang="en-GB"/>
          </a:p>
        </p:txBody>
      </p:sp>
    </p:spTree>
    <p:extLst>
      <p:ext uri="{BB962C8B-B14F-4D97-AF65-F5344CB8AC3E}">
        <p14:creationId xmlns:p14="http://schemas.microsoft.com/office/powerpoint/2010/main" val="74831020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2BC3E7-2165-44A1-B262-5C42026D862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C17652C-6241-4AFF-A25B-ADEB554FE34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179E363-9531-4738-9341-EED2F76C5146}"/>
              </a:ext>
            </a:extLst>
          </p:cNvPr>
          <p:cNvSpPr>
            <a:spLocks noGrp="1"/>
          </p:cNvSpPr>
          <p:nvPr>
            <p:ph type="dt" sz="half" idx="10"/>
          </p:nvPr>
        </p:nvSpPr>
        <p:spPr/>
        <p:txBody>
          <a:bodyPr/>
          <a:lstStyle/>
          <a:p>
            <a:fld id="{A90C642A-7A56-43F5-8AA3-4EB19BD9B599}" type="datetimeFigureOut">
              <a:rPr lang="en-GB" smtClean="0"/>
              <a:t>14/09/2026</a:t>
            </a:fld>
            <a:endParaRPr lang="en-GB"/>
          </a:p>
        </p:txBody>
      </p:sp>
      <p:sp>
        <p:nvSpPr>
          <p:cNvPr id="5" name="Footer Placeholder 4">
            <a:extLst>
              <a:ext uri="{FF2B5EF4-FFF2-40B4-BE49-F238E27FC236}">
                <a16:creationId xmlns:a16="http://schemas.microsoft.com/office/drawing/2014/main" id="{E58F156D-D856-4D1B-8950-8939A602842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5E605AB-DF11-45DF-809C-42A4FBDE3D3B}"/>
              </a:ext>
            </a:extLst>
          </p:cNvPr>
          <p:cNvSpPr>
            <a:spLocks noGrp="1"/>
          </p:cNvSpPr>
          <p:nvPr>
            <p:ph type="sldNum" sz="quarter" idx="12"/>
          </p:nvPr>
        </p:nvSpPr>
        <p:spPr/>
        <p:txBody>
          <a:bodyPr/>
          <a:lstStyle/>
          <a:p>
            <a:fld id="{C5D9FC7F-3A54-4BC5-A7E3-91C182324889}" type="slidenum">
              <a:rPr lang="en-GB" smtClean="0"/>
              <a:t>‹#›</a:t>
            </a:fld>
            <a:endParaRPr lang="en-GB"/>
          </a:p>
        </p:txBody>
      </p:sp>
    </p:spTree>
    <p:extLst>
      <p:ext uri="{BB962C8B-B14F-4D97-AF65-F5344CB8AC3E}">
        <p14:creationId xmlns:p14="http://schemas.microsoft.com/office/powerpoint/2010/main" val="127284931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099010-3143-42B6-9733-4AEF8826429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AF13046-1F36-4387-9EF3-FD2E6F27DA7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9F754E5-FD95-440C-AC4E-C413C489F1BC}"/>
              </a:ext>
            </a:extLst>
          </p:cNvPr>
          <p:cNvSpPr>
            <a:spLocks noGrp="1"/>
          </p:cNvSpPr>
          <p:nvPr>
            <p:ph type="dt" sz="half" idx="10"/>
          </p:nvPr>
        </p:nvSpPr>
        <p:spPr/>
        <p:txBody>
          <a:bodyPr/>
          <a:lstStyle/>
          <a:p>
            <a:fld id="{A90C642A-7A56-43F5-8AA3-4EB19BD9B599}" type="datetimeFigureOut">
              <a:rPr lang="en-GB" smtClean="0"/>
              <a:t>14/09/2026</a:t>
            </a:fld>
            <a:endParaRPr lang="en-GB"/>
          </a:p>
        </p:txBody>
      </p:sp>
      <p:sp>
        <p:nvSpPr>
          <p:cNvPr id="5" name="Footer Placeholder 4">
            <a:extLst>
              <a:ext uri="{FF2B5EF4-FFF2-40B4-BE49-F238E27FC236}">
                <a16:creationId xmlns:a16="http://schemas.microsoft.com/office/drawing/2014/main" id="{EA69049D-1D9A-4D84-936B-0C3EBA9B8D8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8A8F518-3F02-4203-BC9B-C99F6EA9E567}"/>
              </a:ext>
            </a:extLst>
          </p:cNvPr>
          <p:cNvSpPr>
            <a:spLocks noGrp="1"/>
          </p:cNvSpPr>
          <p:nvPr>
            <p:ph type="sldNum" sz="quarter" idx="12"/>
          </p:nvPr>
        </p:nvSpPr>
        <p:spPr/>
        <p:txBody>
          <a:bodyPr/>
          <a:lstStyle/>
          <a:p>
            <a:fld id="{C5D9FC7F-3A54-4BC5-A7E3-91C182324889}" type="slidenum">
              <a:rPr lang="en-GB" smtClean="0"/>
              <a:t>‹#›</a:t>
            </a:fld>
            <a:endParaRPr lang="en-GB"/>
          </a:p>
        </p:txBody>
      </p:sp>
    </p:spTree>
    <p:extLst>
      <p:ext uri="{BB962C8B-B14F-4D97-AF65-F5344CB8AC3E}">
        <p14:creationId xmlns:p14="http://schemas.microsoft.com/office/powerpoint/2010/main" val="257244662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55969-98F1-4BEB-A728-1620CE7D6C8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6FC0127-3E5A-472D-A4E7-6142814B784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657C4FF-687E-4703-BCC2-55694A56D3C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8F60831-CDC5-49A0-BECA-B20271A6C3C7}"/>
              </a:ext>
            </a:extLst>
          </p:cNvPr>
          <p:cNvSpPr>
            <a:spLocks noGrp="1"/>
          </p:cNvSpPr>
          <p:nvPr>
            <p:ph type="dt" sz="half" idx="10"/>
          </p:nvPr>
        </p:nvSpPr>
        <p:spPr/>
        <p:txBody>
          <a:bodyPr/>
          <a:lstStyle/>
          <a:p>
            <a:fld id="{A90C642A-7A56-43F5-8AA3-4EB19BD9B599}" type="datetimeFigureOut">
              <a:rPr lang="en-GB" smtClean="0"/>
              <a:t>14/09/2026</a:t>
            </a:fld>
            <a:endParaRPr lang="en-GB"/>
          </a:p>
        </p:txBody>
      </p:sp>
      <p:sp>
        <p:nvSpPr>
          <p:cNvPr id="6" name="Footer Placeholder 5">
            <a:extLst>
              <a:ext uri="{FF2B5EF4-FFF2-40B4-BE49-F238E27FC236}">
                <a16:creationId xmlns:a16="http://schemas.microsoft.com/office/drawing/2014/main" id="{E44C8CF8-BE30-4AD1-B211-6193864BECC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732DC1C-D252-4D3D-8C4A-8AB83C7C8463}"/>
              </a:ext>
            </a:extLst>
          </p:cNvPr>
          <p:cNvSpPr>
            <a:spLocks noGrp="1"/>
          </p:cNvSpPr>
          <p:nvPr>
            <p:ph type="sldNum" sz="quarter" idx="12"/>
          </p:nvPr>
        </p:nvSpPr>
        <p:spPr/>
        <p:txBody>
          <a:bodyPr/>
          <a:lstStyle/>
          <a:p>
            <a:fld id="{C5D9FC7F-3A54-4BC5-A7E3-91C182324889}" type="slidenum">
              <a:rPr lang="en-GB" smtClean="0"/>
              <a:t>‹#›</a:t>
            </a:fld>
            <a:endParaRPr lang="en-GB"/>
          </a:p>
        </p:txBody>
      </p:sp>
    </p:spTree>
    <p:extLst>
      <p:ext uri="{BB962C8B-B14F-4D97-AF65-F5344CB8AC3E}">
        <p14:creationId xmlns:p14="http://schemas.microsoft.com/office/powerpoint/2010/main" val="202323158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6CD991-E850-446E-B983-4CB1B189065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8265D4B-5332-41B3-A98D-C6242C70F0E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AEE9469-567F-47A8-8EF3-08DAFDC3FCE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23404ED-1412-4394-B419-2E83A85D731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D7A54C9-1187-4B67-8EBC-1E1C8371B3B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B4D0DA6-9182-45FB-8FA0-8BB6EB041AF0}"/>
              </a:ext>
            </a:extLst>
          </p:cNvPr>
          <p:cNvSpPr>
            <a:spLocks noGrp="1"/>
          </p:cNvSpPr>
          <p:nvPr>
            <p:ph type="dt" sz="half" idx="10"/>
          </p:nvPr>
        </p:nvSpPr>
        <p:spPr/>
        <p:txBody>
          <a:bodyPr/>
          <a:lstStyle/>
          <a:p>
            <a:fld id="{A90C642A-7A56-43F5-8AA3-4EB19BD9B599}" type="datetimeFigureOut">
              <a:rPr lang="en-GB" smtClean="0"/>
              <a:t>14/09/2026</a:t>
            </a:fld>
            <a:endParaRPr lang="en-GB"/>
          </a:p>
        </p:txBody>
      </p:sp>
      <p:sp>
        <p:nvSpPr>
          <p:cNvPr id="8" name="Footer Placeholder 7">
            <a:extLst>
              <a:ext uri="{FF2B5EF4-FFF2-40B4-BE49-F238E27FC236}">
                <a16:creationId xmlns:a16="http://schemas.microsoft.com/office/drawing/2014/main" id="{10D38FCC-225A-4603-B5E2-B49E0CC7829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64BE977-BA5D-434B-BD78-DEE7066F6495}"/>
              </a:ext>
            </a:extLst>
          </p:cNvPr>
          <p:cNvSpPr>
            <a:spLocks noGrp="1"/>
          </p:cNvSpPr>
          <p:nvPr>
            <p:ph type="sldNum" sz="quarter" idx="12"/>
          </p:nvPr>
        </p:nvSpPr>
        <p:spPr/>
        <p:txBody>
          <a:bodyPr/>
          <a:lstStyle/>
          <a:p>
            <a:fld id="{C5D9FC7F-3A54-4BC5-A7E3-91C182324889}" type="slidenum">
              <a:rPr lang="en-GB" smtClean="0"/>
              <a:t>‹#›</a:t>
            </a:fld>
            <a:endParaRPr lang="en-GB"/>
          </a:p>
        </p:txBody>
      </p:sp>
    </p:spTree>
    <p:extLst>
      <p:ext uri="{BB962C8B-B14F-4D97-AF65-F5344CB8AC3E}">
        <p14:creationId xmlns:p14="http://schemas.microsoft.com/office/powerpoint/2010/main" val="396829491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88BB2-5A81-40BA-A53F-A71F767303A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CD09639-8A06-434E-B757-0A85CB620786}"/>
              </a:ext>
            </a:extLst>
          </p:cNvPr>
          <p:cNvSpPr>
            <a:spLocks noGrp="1"/>
          </p:cNvSpPr>
          <p:nvPr>
            <p:ph type="dt" sz="half" idx="10"/>
          </p:nvPr>
        </p:nvSpPr>
        <p:spPr/>
        <p:txBody>
          <a:bodyPr/>
          <a:lstStyle/>
          <a:p>
            <a:fld id="{A90C642A-7A56-43F5-8AA3-4EB19BD9B599}" type="datetimeFigureOut">
              <a:rPr lang="en-GB" smtClean="0"/>
              <a:t>14/09/2026</a:t>
            </a:fld>
            <a:endParaRPr lang="en-GB"/>
          </a:p>
        </p:txBody>
      </p:sp>
      <p:sp>
        <p:nvSpPr>
          <p:cNvPr id="4" name="Footer Placeholder 3">
            <a:extLst>
              <a:ext uri="{FF2B5EF4-FFF2-40B4-BE49-F238E27FC236}">
                <a16:creationId xmlns:a16="http://schemas.microsoft.com/office/drawing/2014/main" id="{9E9A8297-9D0C-45E0-B3DD-AEB009A29AC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69F5918-2433-412D-829C-D7E1682AA34F}"/>
              </a:ext>
            </a:extLst>
          </p:cNvPr>
          <p:cNvSpPr>
            <a:spLocks noGrp="1"/>
          </p:cNvSpPr>
          <p:nvPr>
            <p:ph type="sldNum" sz="quarter" idx="12"/>
          </p:nvPr>
        </p:nvSpPr>
        <p:spPr/>
        <p:txBody>
          <a:bodyPr/>
          <a:lstStyle/>
          <a:p>
            <a:fld id="{C5D9FC7F-3A54-4BC5-A7E3-91C182324889}" type="slidenum">
              <a:rPr lang="en-GB" smtClean="0"/>
              <a:t>‹#›</a:t>
            </a:fld>
            <a:endParaRPr lang="en-GB"/>
          </a:p>
        </p:txBody>
      </p:sp>
    </p:spTree>
    <p:extLst>
      <p:ext uri="{BB962C8B-B14F-4D97-AF65-F5344CB8AC3E}">
        <p14:creationId xmlns:p14="http://schemas.microsoft.com/office/powerpoint/2010/main" val="6366156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03666EC-A9AF-4E4C-B378-574AC743C451}"/>
              </a:ext>
            </a:extLst>
          </p:cNvPr>
          <p:cNvSpPr>
            <a:spLocks noGrp="1"/>
          </p:cNvSpPr>
          <p:nvPr>
            <p:ph type="dt" sz="half" idx="10"/>
          </p:nvPr>
        </p:nvSpPr>
        <p:spPr/>
        <p:txBody>
          <a:bodyPr/>
          <a:lstStyle/>
          <a:p>
            <a:fld id="{A90C642A-7A56-43F5-8AA3-4EB19BD9B599}" type="datetimeFigureOut">
              <a:rPr lang="en-GB" smtClean="0"/>
              <a:t>14/09/2026</a:t>
            </a:fld>
            <a:endParaRPr lang="en-GB"/>
          </a:p>
        </p:txBody>
      </p:sp>
      <p:sp>
        <p:nvSpPr>
          <p:cNvPr id="3" name="Footer Placeholder 2">
            <a:extLst>
              <a:ext uri="{FF2B5EF4-FFF2-40B4-BE49-F238E27FC236}">
                <a16:creationId xmlns:a16="http://schemas.microsoft.com/office/drawing/2014/main" id="{778BA86E-2349-42EB-A899-FBF47DA9EBE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EA07B72-9249-4D83-AB68-BF6C54F60513}"/>
              </a:ext>
            </a:extLst>
          </p:cNvPr>
          <p:cNvSpPr>
            <a:spLocks noGrp="1"/>
          </p:cNvSpPr>
          <p:nvPr>
            <p:ph type="sldNum" sz="quarter" idx="12"/>
          </p:nvPr>
        </p:nvSpPr>
        <p:spPr/>
        <p:txBody>
          <a:bodyPr/>
          <a:lstStyle/>
          <a:p>
            <a:fld id="{C5D9FC7F-3A54-4BC5-A7E3-91C182324889}" type="slidenum">
              <a:rPr lang="en-GB" smtClean="0"/>
              <a:t>‹#›</a:t>
            </a:fld>
            <a:endParaRPr lang="en-GB"/>
          </a:p>
        </p:txBody>
      </p:sp>
    </p:spTree>
    <p:extLst>
      <p:ext uri="{BB962C8B-B14F-4D97-AF65-F5344CB8AC3E}">
        <p14:creationId xmlns:p14="http://schemas.microsoft.com/office/powerpoint/2010/main" val="60826493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DE464C-3585-490A-9622-6C889E18308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9D93C19-4007-44EC-906E-93A354804AD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8C8EE04-B503-4835-B502-F3BA64AFF0F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527220E-8725-4E06-B264-B4CF2944307E}"/>
              </a:ext>
            </a:extLst>
          </p:cNvPr>
          <p:cNvSpPr>
            <a:spLocks noGrp="1"/>
          </p:cNvSpPr>
          <p:nvPr>
            <p:ph type="dt" sz="half" idx="10"/>
          </p:nvPr>
        </p:nvSpPr>
        <p:spPr/>
        <p:txBody>
          <a:bodyPr/>
          <a:lstStyle/>
          <a:p>
            <a:fld id="{A90C642A-7A56-43F5-8AA3-4EB19BD9B599}" type="datetimeFigureOut">
              <a:rPr lang="en-GB" smtClean="0"/>
              <a:t>14/09/2026</a:t>
            </a:fld>
            <a:endParaRPr lang="en-GB"/>
          </a:p>
        </p:txBody>
      </p:sp>
      <p:sp>
        <p:nvSpPr>
          <p:cNvPr id="6" name="Footer Placeholder 5">
            <a:extLst>
              <a:ext uri="{FF2B5EF4-FFF2-40B4-BE49-F238E27FC236}">
                <a16:creationId xmlns:a16="http://schemas.microsoft.com/office/drawing/2014/main" id="{ECF7C23E-3E0D-4A6F-B84E-D1C8B54C3FF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9BB3FE7-1867-410E-BBBF-C93CBA998D9E}"/>
              </a:ext>
            </a:extLst>
          </p:cNvPr>
          <p:cNvSpPr>
            <a:spLocks noGrp="1"/>
          </p:cNvSpPr>
          <p:nvPr>
            <p:ph type="sldNum" sz="quarter" idx="12"/>
          </p:nvPr>
        </p:nvSpPr>
        <p:spPr/>
        <p:txBody>
          <a:bodyPr/>
          <a:lstStyle/>
          <a:p>
            <a:fld id="{C5D9FC7F-3A54-4BC5-A7E3-91C182324889}" type="slidenum">
              <a:rPr lang="en-GB" smtClean="0"/>
              <a:t>‹#›</a:t>
            </a:fld>
            <a:endParaRPr lang="en-GB"/>
          </a:p>
        </p:txBody>
      </p:sp>
    </p:spTree>
    <p:extLst>
      <p:ext uri="{BB962C8B-B14F-4D97-AF65-F5344CB8AC3E}">
        <p14:creationId xmlns:p14="http://schemas.microsoft.com/office/powerpoint/2010/main" val="399048393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1CA8F4-8ED3-45D5-AB51-C3CE3A33A23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183D3F1-8AF5-4407-B9B5-2D9E68FA15C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21C879B-D663-49F5-BF1A-27586BB662F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E03A458-D4FE-4238-9FD8-4163D86F5796}"/>
              </a:ext>
            </a:extLst>
          </p:cNvPr>
          <p:cNvSpPr>
            <a:spLocks noGrp="1"/>
          </p:cNvSpPr>
          <p:nvPr>
            <p:ph type="dt" sz="half" idx="10"/>
          </p:nvPr>
        </p:nvSpPr>
        <p:spPr/>
        <p:txBody>
          <a:bodyPr/>
          <a:lstStyle/>
          <a:p>
            <a:fld id="{A90C642A-7A56-43F5-8AA3-4EB19BD9B599}" type="datetimeFigureOut">
              <a:rPr lang="en-GB" smtClean="0"/>
              <a:t>14/09/2026</a:t>
            </a:fld>
            <a:endParaRPr lang="en-GB"/>
          </a:p>
        </p:txBody>
      </p:sp>
      <p:sp>
        <p:nvSpPr>
          <p:cNvPr id="6" name="Footer Placeholder 5">
            <a:extLst>
              <a:ext uri="{FF2B5EF4-FFF2-40B4-BE49-F238E27FC236}">
                <a16:creationId xmlns:a16="http://schemas.microsoft.com/office/drawing/2014/main" id="{3E385583-7D9C-4970-9DED-15409EA5BF8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4D21F3D-A3CE-476A-A675-E43770A312BF}"/>
              </a:ext>
            </a:extLst>
          </p:cNvPr>
          <p:cNvSpPr>
            <a:spLocks noGrp="1"/>
          </p:cNvSpPr>
          <p:nvPr>
            <p:ph type="sldNum" sz="quarter" idx="12"/>
          </p:nvPr>
        </p:nvSpPr>
        <p:spPr/>
        <p:txBody>
          <a:bodyPr/>
          <a:lstStyle/>
          <a:p>
            <a:fld id="{C5D9FC7F-3A54-4BC5-A7E3-91C182324889}" type="slidenum">
              <a:rPr lang="en-GB" smtClean="0"/>
              <a:t>‹#›</a:t>
            </a:fld>
            <a:endParaRPr lang="en-GB"/>
          </a:p>
        </p:txBody>
      </p:sp>
    </p:spTree>
    <p:extLst>
      <p:ext uri="{BB962C8B-B14F-4D97-AF65-F5344CB8AC3E}">
        <p14:creationId xmlns:p14="http://schemas.microsoft.com/office/powerpoint/2010/main" val="350057989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DFCAE9-A15D-4B42-B246-7ADFB98FB5C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F15E2E5-7A1F-4890-847F-E8FD8A1E163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D062C52-BA13-472E-88AF-381EEFD21DB5}"/>
              </a:ext>
            </a:extLst>
          </p:cNvPr>
          <p:cNvSpPr>
            <a:spLocks noGrp="1"/>
          </p:cNvSpPr>
          <p:nvPr>
            <p:ph type="dt" sz="half" idx="10"/>
          </p:nvPr>
        </p:nvSpPr>
        <p:spPr/>
        <p:txBody>
          <a:bodyPr/>
          <a:lstStyle/>
          <a:p>
            <a:fld id="{A90C642A-7A56-43F5-8AA3-4EB19BD9B599}" type="datetimeFigureOut">
              <a:rPr lang="en-GB" smtClean="0"/>
              <a:t>14/09/2026</a:t>
            </a:fld>
            <a:endParaRPr lang="en-GB"/>
          </a:p>
        </p:txBody>
      </p:sp>
      <p:sp>
        <p:nvSpPr>
          <p:cNvPr id="5" name="Footer Placeholder 4">
            <a:extLst>
              <a:ext uri="{FF2B5EF4-FFF2-40B4-BE49-F238E27FC236}">
                <a16:creationId xmlns:a16="http://schemas.microsoft.com/office/drawing/2014/main" id="{14F496A5-33AB-4954-B5DB-E51384A3678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250CE63-D518-49F0-A583-1FF1575AD7A1}"/>
              </a:ext>
            </a:extLst>
          </p:cNvPr>
          <p:cNvSpPr>
            <a:spLocks noGrp="1"/>
          </p:cNvSpPr>
          <p:nvPr>
            <p:ph type="sldNum" sz="quarter" idx="12"/>
          </p:nvPr>
        </p:nvSpPr>
        <p:spPr/>
        <p:txBody>
          <a:bodyPr/>
          <a:lstStyle/>
          <a:p>
            <a:fld id="{C5D9FC7F-3A54-4BC5-A7E3-91C182324889}" type="slidenum">
              <a:rPr lang="en-GB" smtClean="0"/>
              <a:t>‹#›</a:t>
            </a:fld>
            <a:endParaRPr lang="en-GB"/>
          </a:p>
        </p:txBody>
      </p:sp>
    </p:spTree>
    <p:extLst>
      <p:ext uri="{BB962C8B-B14F-4D97-AF65-F5344CB8AC3E}">
        <p14:creationId xmlns:p14="http://schemas.microsoft.com/office/powerpoint/2010/main" val="360645407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A564FAA-82F4-4168-919C-6F6EEFE88C8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1C63CC6-FC9F-438E-884E-8149BF174FC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6A9C136-42AC-448E-9107-209354FCC9EB}"/>
              </a:ext>
            </a:extLst>
          </p:cNvPr>
          <p:cNvSpPr>
            <a:spLocks noGrp="1"/>
          </p:cNvSpPr>
          <p:nvPr>
            <p:ph type="dt" sz="half" idx="10"/>
          </p:nvPr>
        </p:nvSpPr>
        <p:spPr/>
        <p:txBody>
          <a:bodyPr/>
          <a:lstStyle/>
          <a:p>
            <a:fld id="{A90C642A-7A56-43F5-8AA3-4EB19BD9B599}" type="datetimeFigureOut">
              <a:rPr lang="en-GB" smtClean="0"/>
              <a:t>14/09/2026</a:t>
            </a:fld>
            <a:endParaRPr lang="en-GB"/>
          </a:p>
        </p:txBody>
      </p:sp>
      <p:sp>
        <p:nvSpPr>
          <p:cNvPr id="5" name="Footer Placeholder 4">
            <a:extLst>
              <a:ext uri="{FF2B5EF4-FFF2-40B4-BE49-F238E27FC236}">
                <a16:creationId xmlns:a16="http://schemas.microsoft.com/office/drawing/2014/main" id="{199A54E1-97F9-4D20-8EF2-D2912D8B84C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F551694-8802-4752-9A76-EE6BCE5840B7}"/>
              </a:ext>
            </a:extLst>
          </p:cNvPr>
          <p:cNvSpPr>
            <a:spLocks noGrp="1"/>
          </p:cNvSpPr>
          <p:nvPr>
            <p:ph type="sldNum" sz="quarter" idx="12"/>
          </p:nvPr>
        </p:nvSpPr>
        <p:spPr/>
        <p:txBody>
          <a:bodyPr/>
          <a:lstStyle/>
          <a:p>
            <a:fld id="{C5D9FC7F-3A54-4BC5-A7E3-91C182324889}" type="slidenum">
              <a:rPr lang="en-GB" smtClean="0"/>
              <a:t>‹#›</a:t>
            </a:fld>
            <a:endParaRPr lang="en-GB"/>
          </a:p>
        </p:txBody>
      </p:sp>
    </p:spTree>
    <p:extLst>
      <p:ext uri="{BB962C8B-B14F-4D97-AF65-F5344CB8AC3E}">
        <p14:creationId xmlns:p14="http://schemas.microsoft.com/office/powerpoint/2010/main" val="155963256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E0A9A9-F6ED-4DEA-AD60-AEEE977C44A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79776E9-E4DE-4270-81F5-27EB4339B3B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948DF1B-9639-4B8D-8EEE-1BD94F479292}"/>
              </a:ext>
            </a:extLst>
          </p:cNvPr>
          <p:cNvSpPr>
            <a:spLocks noGrp="1"/>
          </p:cNvSpPr>
          <p:nvPr>
            <p:ph type="dt" sz="half" idx="10"/>
          </p:nvPr>
        </p:nvSpPr>
        <p:spPr/>
        <p:txBody>
          <a:bodyPr/>
          <a:lstStyle/>
          <a:p>
            <a:fld id="{A90C642A-7A56-43F5-8AA3-4EB19BD9B599}" type="datetimeFigureOut">
              <a:rPr lang="en-GB" smtClean="0"/>
              <a:t>14/09/2026</a:t>
            </a:fld>
            <a:endParaRPr lang="en-GB"/>
          </a:p>
        </p:txBody>
      </p:sp>
      <p:sp>
        <p:nvSpPr>
          <p:cNvPr id="5" name="Footer Placeholder 4">
            <a:extLst>
              <a:ext uri="{FF2B5EF4-FFF2-40B4-BE49-F238E27FC236}">
                <a16:creationId xmlns:a16="http://schemas.microsoft.com/office/drawing/2014/main" id="{010BD9DF-1D22-4DFF-899E-C6C3936AAEB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881DAB4-7089-4324-86A3-D8ACE2ACF8C5}"/>
              </a:ext>
            </a:extLst>
          </p:cNvPr>
          <p:cNvSpPr>
            <a:spLocks noGrp="1"/>
          </p:cNvSpPr>
          <p:nvPr>
            <p:ph type="sldNum" sz="quarter" idx="12"/>
          </p:nvPr>
        </p:nvSpPr>
        <p:spPr/>
        <p:txBody>
          <a:bodyPr/>
          <a:lstStyle/>
          <a:p>
            <a:fld id="{C5D9FC7F-3A54-4BC5-A7E3-91C182324889}" type="slidenum">
              <a:rPr lang="en-GB" smtClean="0"/>
              <a:t>‹#›</a:t>
            </a:fld>
            <a:endParaRPr lang="en-GB"/>
          </a:p>
        </p:txBody>
      </p:sp>
    </p:spTree>
    <p:extLst>
      <p:ext uri="{BB962C8B-B14F-4D97-AF65-F5344CB8AC3E}">
        <p14:creationId xmlns:p14="http://schemas.microsoft.com/office/powerpoint/2010/main" val="3666991242"/>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2BC3E7-2165-44A1-B262-5C42026D862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C17652C-6241-4AFF-A25B-ADEB554FE34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179E363-9531-4738-9341-EED2F76C5146}"/>
              </a:ext>
            </a:extLst>
          </p:cNvPr>
          <p:cNvSpPr>
            <a:spLocks noGrp="1"/>
          </p:cNvSpPr>
          <p:nvPr>
            <p:ph type="dt" sz="half" idx="10"/>
          </p:nvPr>
        </p:nvSpPr>
        <p:spPr/>
        <p:txBody>
          <a:bodyPr/>
          <a:lstStyle/>
          <a:p>
            <a:fld id="{A90C642A-7A56-43F5-8AA3-4EB19BD9B599}" type="datetimeFigureOut">
              <a:rPr lang="en-GB" smtClean="0"/>
              <a:t>14/09/2026</a:t>
            </a:fld>
            <a:endParaRPr lang="en-GB"/>
          </a:p>
        </p:txBody>
      </p:sp>
      <p:sp>
        <p:nvSpPr>
          <p:cNvPr id="5" name="Footer Placeholder 4">
            <a:extLst>
              <a:ext uri="{FF2B5EF4-FFF2-40B4-BE49-F238E27FC236}">
                <a16:creationId xmlns:a16="http://schemas.microsoft.com/office/drawing/2014/main" id="{E58F156D-D856-4D1B-8950-8939A602842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5E605AB-DF11-45DF-809C-42A4FBDE3D3B}"/>
              </a:ext>
            </a:extLst>
          </p:cNvPr>
          <p:cNvSpPr>
            <a:spLocks noGrp="1"/>
          </p:cNvSpPr>
          <p:nvPr>
            <p:ph type="sldNum" sz="quarter" idx="12"/>
          </p:nvPr>
        </p:nvSpPr>
        <p:spPr/>
        <p:txBody>
          <a:bodyPr/>
          <a:lstStyle/>
          <a:p>
            <a:fld id="{C5D9FC7F-3A54-4BC5-A7E3-91C182324889}" type="slidenum">
              <a:rPr lang="en-GB" smtClean="0"/>
              <a:t>‹#›</a:t>
            </a:fld>
            <a:endParaRPr lang="en-GB"/>
          </a:p>
        </p:txBody>
      </p:sp>
    </p:spTree>
    <p:extLst>
      <p:ext uri="{BB962C8B-B14F-4D97-AF65-F5344CB8AC3E}">
        <p14:creationId xmlns:p14="http://schemas.microsoft.com/office/powerpoint/2010/main" val="4164421167"/>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099010-3143-42B6-9733-4AEF8826429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AF13046-1F36-4387-9EF3-FD2E6F27DA7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9F754E5-FD95-440C-AC4E-C413C489F1BC}"/>
              </a:ext>
            </a:extLst>
          </p:cNvPr>
          <p:cNvSpPr>
            <a:spLocks noGrp="1"/>
          </p:cNvSpPr>
          <p:nvPr>
            <p:ph type="dt" sz="half" idx="10"/>
          </p:nvPr>
        </p:nvSpPr>
        <p:spPr/>
        <p:txBody>
          <a:bodyPr/>
          <a:lstStyle/>
          <a:p>
            <a:fld id="{A90C642A-7A56-43F5-8AA3-4EB19BD9B599}" type="datetimeFigureOut">
              <a:rPr lang="en-GB" smtClean="0"/>
              <a:t>14/09/2026</a:t>
            </a:fld>
            <a:endParaRPr lang="en-GB"/>
          </a:p>
        </p:txBody>
      </p:sp>
      <p:sp>
        <p:nvSpPr>
          <p:cNvPr id="5" name="Footer Placeholder 4">
            <a:extLst>
              <a:ext uri="{FF2B5EF4-FFF2-40B4-BE49-F238E27FC236}">
                <a16:creationId xmlns:a16="http://schemas.microsoft.com/office/drawing/2014/main" id="{EA69049D-1D9A-4D84-936B-0C3EBA9B8D8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8A8F518-3F02-4203-BC9B-C99F6EA9E567}"/>
              </a:ext>
            </a:extLst>
          </p:cNvPr>
          <p:cNvSpPr>
            <a:spLocks noGrp="1"/>
          </p:cNvSpPr>
          <p:nvPr>
            <p:ph type="sldNum" sz="quarter" idx="12"/>
          </p:nvPr>
        </p:nvSpPr>
        <p:spPr/>
        <p:txBody>
          <a:bodyPr/>
          <a:lstStyle/>
          <a:p>
            <a:fld id="{C5D9FC7F-3A54-4BC5-A7E3-91C182324889}" type="slidenum">
              <a:rPr lang="en-GB" smtClean="0"/>
              <a:t>‹#›</a:t>
            </a:fld>
            <a:endParaRPr lang="en-GB"/>
          </a:p>
        </p:txBody>
      </p:sp>
    </p:spTree>
    <p:extLst>
      <p:ext uri="{BB962C8B-B14F-4D97-AF65-F5344CB8AC3E}">
        <p14:creationId xmlns:p14="http://schemas.microsoft.com/office/powerpoint/2010/main" val="179248436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55969-98F1-4BEB-A728-1620CE7D6C8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6FC0127-3E5A-472D-A4E7-6142814B784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657C4FF-687E-4703-BCC2-55694A56D3C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8F60831-CDC5-49A0-BECA-B20271A6C3C7}"/>
              </a:ext>
            </a:extLst>
          </p:cNvPr>
          <p:cNvSpPr>
            <a:spLocks noGrp="1"/>
          </p:cNvSpPr>
          <p:nvPr>
            <p:ph type="dt" sz="half" idx="10"/>
          </p:nvPr>
        </p:nvSpPr>
        <p:spPr/>
        <p:txBody>
          <a:bodyPr/>
          <a:lstStyle/>
          <a:p>
            <a:fld id="{A90C642A-7A56-43F5-8AA3-4EB19BD9B599}" type="datetimeFigureOut">
              <a:rPr lang="en-GB" smtClean="0"/>
              <a:t>14/09/2026</a:t>
            </a:fld>
            <a:endParaRPr lang="en-GB"/>
          </a:p>
        </p:txBody>
      </p:sp>
      <p:sp>
        <p:nvSpPr>
          <p:cNvPr id="6" name="Footer Placeholder 5">
            <a:extLst>
              <a:ext uri="{FF2B5EF4-FFF2-40B4-BE49-F238E27FC236}">
                <a16:creationId xmlns:a16="http://schemas.microsoft.com/office/drawing/2014/main" id="{E44C8CF8-BE30-4AD1-B211-6193864BECC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732DC1C-D252-4D3D-8C4A-8AB83C7C8463}"/>
              </a:ext>
            </a:extLst>
          </p:cNvPr>
          <p:cNvSpPr>
            <a:spLocks noGrp="1"/>
          </p:cNvSpPr>
          <p:nvPr>
            <p:ph type="sldNum" sz="quarter" idx="12"/>
          </p:nvPr>
        </p:nvSpPr>
        <p:spPr/>
        <p:txBody>
          <a:bodyPr/>
          <a:lstStyle/>
          <a:p>
            <a:fld id="{C5D9FC7F-3A54-4BC5-A7E3-91C182324889}" type="slidenum">
              <a:rPr lang="en-GB" smtClean="0"/>
              <a:t>‹#›</a:t>
            </a:fld>
            <a:endParaRPr lang="en-GB"/>
          </a:p>
        </p:txBody>
      </p:sp>
    </p:spTree>
    <p:extLst>
      <p:ext uri="{BB962C8B-B14F-4D97-AF65-F5344CB8AC3E}">
        <p14:creationId xmlns:p14="http://schemas.microsoft.com/office/powerpoint/2010/main" val="3727057679"/>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6CD991-E850-446E-B983-4CB1B189065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8265D4B-5332-41B3-A98D-C6242C70F0E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AEE9469-567F-47A8-8EF3-08DAFDC3FCE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23404ED-1412-4394-B419-2E83A85D731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D7A54C9-1187-4B67-8EBC-1E1C8371B3B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B4D0DA6-9182-45FB-8FA0-8BB6EB041AF0}"/>
              </a:ext>
            </a:extLst>
          </p:cNvPr>
          <p:cNvSpPr>
            <a:spLocks noGrp="1"/>
          </p:cNvSpPr>
          <p:nvPr>
            <p:ph type="dt" sz="half" idx="10"/>
          </p:nvPr>
        </p:nvSpPr>
        <p:spPr/>
        <p:txBody>
          <a:bodyPr/>
          <a:lstStyle/>
          <a:p>
            <a:fld id="{A90C642A-7A56-43F5-8AA3-4EB19BD9B599}" type="datetimeFigureOut">
              <a:rPr lang="en-GB" smtClean="0"/>
              <a:t>14/09/2026</a:t>
            </a:fld>
            <a:endParaRPr lang="en-GB"/>
          </a:p>
        </p:txBody>
      </p:sp>
      <p:sp>
        <p:nvSpPr>
          <p:cNvPr id="8" name="Footer Placeholder 7">
            <a:extLst>
              <a:ext uri="{FF2B5EF4-FFF2-40B4-BE49-F238E27FC236}">
                <a16:creationId xmlns:a16="http://schemas.microsoft.com/office/drawing/2014/main" id="{10D38FCC-225A-4603-B5E2-B49E0CC7829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64BE977-BA5D-434B-BD78-DEE7066F6495}"/>
              </a:ext>
            </a:extLst>
          </p:cNvPr>
          <p:cNvSpPr>
            <a:spLocks noGrp="1"/>
          </p:cNvSpPr>
          <p:nvPr>
            <p:ph type="sldNum" sz="quarter" idx="12"/>
          </p:nvPr>
        </p:nvSpPr>
        <p:spPr/>
        <p:txBody>
          <a:bodyPr/>
          <a:lstStyle/>
          <a:p>
            <a:fld id="{C5D9FC7F-3A54-4BC5-A7E3-91C182324889}" type="slidenum">
              <a:rPr lang="en-GB" smtClean="0"/>
              <a:t>‹#›</a:t>
            </a:fld>
            <a:endParaRPr lang="en-GB"/>
          </a:p>
        </p:txBody>
      </p:sp>
    </p:spTree>
    <p:extLst>
      <p:ext uri="{BB962C8B-B14F-4D97-AF65-F5344CB8AC3E}">
        <p14:creationId xmlns:p14="http://schemas.microsoft.com/office/powerpoint/2010/main" val="130742722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88BB2-5A81-40BA-A53F-A71F767303A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CD09639-8A06-434E-B757-0A85CB620786}"/>
              </a:ext>
            </a:extLst>
          </p:cNvPr>
          <p:cNvSpPr>
            <a:spLocks noGrp="1"/>
          </p:cNvSpPr>
          <p:nvPr>
            <p:ph type="dt" sz="half" idx="10"/>
          </p:nvPr>
        </p:nvSpPr>
        <p:spPr/>
        <p:txBody>
          <a:bodyPr/>
          <a:lstStyle/>
          <a:p>
            <a:fld id="{A90C642A-7A56-43F5-8AA3-4EB19BD9B599}" type="datetimeFigureOut">
              <a:rPr lang="en-GB" smtClean="0"/>
              <a:t>14/09/2026</a:t>
            </a:fld>
            <a:endParaRPr lang="en-GB"/>
          </a:p>
        </p:txBody>
      </p:sp>
      <p:sp>
        <p:nvSpPr>
          <p:cNvPr id="4" name="Footer Placeholder 3">
            <a:extLst>
              <a:ext uri="{FF2B5EF4-FFF2-40B4-BE49-F238E27FC236}">
                <a16:creationId xmlns:a16="http://schemas.microsoft.com/office/drawing/2014/main" id="{9E9A8297-9D0C-45E0-B3DD-AEB009A29AC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69F5918-2433-412D-829C-D7E1682AA34F}"/>
              </a:ext>
            </a:extLst>
          </p:cNvPr>
          <p:cNvSpPr>
            <a:spLocks noGrp="1"/>
          </p:cNvSpPr>
          <p:nvPr>
            <p:ph type="sldNum" sz="quarter" idx="12"/>
          </p:nvPr>
        </p:nvSpPr>
        <p:spPr/>
        <p:txBody>
          <a:bodyPr/>
          <a:lstStyle/>
          <a:p>
            <a:fld id="{C5D9FC7F-3A54-4BC5-A7E3-91C182324889}" type="slidenum">
              <a:rPr lang="en-GB" smtClean="0"/>
              <a:t>‹#›</a:t>
            </a:fld>
            <a:endParaRPr lang="en-GB"/>
          </a:p>
        </p:txBody>
      </p:sp>
    </p:spTree>
    <p:extLst>
      <p:ext uri="{BB962C8B-B14F-4D97-AF65-F5344CB8AC3E}">
        <p14:creationId xmlns:p14="http://schemas.microsoft.com/office/powerpoint/2010/main" val="4081153126"/>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03666EC-A9AF-4E4C-B378-574AC743C451}"/>
              </a:ext>
            </a:extLst>
          </p:cNvPr>
          <p:cNvSpPr>
            <a:spLocks noGrp="1"/>
          </p:cNvSpPr>
          <p:nvPr>
            <p:ph type="dt" sz="half" idx="10"/>
          </p:nvPr>
        </p:nvSpPr>
        <p:spPr/>
        <p:txBody>
          <a:bodyPr/>
          <a:lstStyle/>
          <a:p>
            <a:fld id="{A90C642A-7A56-43F5-8AA3-4EB19BD9B599}" type="datetimeFigureOut">
              <a:rPr lang="en-GB" smtClean="0"/>
              <a:t>14/09/2026</a:t>
            </a:fld>
            <a:endParaRPr lang="en-GB"/>
          </a:p>
        </p:txBody>
      </p:sp>
      <p:sp>
        <p:nvSpPr>
          <p:cNvPr id="3" name="Footer Placeholder 2">
            <a:extLst>
              <a:ext uri="{FF2B5EF4-FFF2-40B4-BE49-F238E27FC236}">
                <a16:creationId xmlns:a16="http://schemas.microsoft.com/office/drawing/2014/main" id="{778BA86E-2349-42EB-A899-FBF47DA9EBE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EA07B72-9249-4D83-AB68-BF6C54F60513}"/>
              </a:ext>
            </a:extLst>
          </p:cNvPr>
          <p:cNvSpPr>
            <a:spLocks noGrp="1"/>
          </p:cNvSpPr>
          <p:nvPr>
            <p:ph type="sldNum" sz="quarter" idx="12"/>
          </p:nvPr>
        </p:nvSpPr>
        <p:spPr/>
        <p:txBody>
          <a:bodyPr/>
          <a:lstStyle/>
          <a:p>
            <a:fld id="{C5D9FC7F-3A54-4BC5-A7E3-91C182324889}" type="slidenum">
              <a:rPr lang="en-GB" smtClean="0"/>
              <a:t>‹#›</a:t>
            </a:fld>
            <a:endParaRPr lang="en-GB"/>
          </a:p>
        </p:txBody>
      </p:sp>
    </p:spTree>
    <p:extLst>
      <p:ext uri="{BB962C8B-B14F-4D97-AF65-F5344CB8AC3E}">
        <p14:creationId xmlns:p14="http://schemas.microsoft.com/office/powerpoint/2010/main" val="284097819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DE464C-3585-490A-9622-6C889E18308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9D93C19-4007-44EC-906E-93A354804AD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8C8EE04-B503-4835-B502-F3BA64AFF0F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527220E-8725-4E06-B264-B4CF2944307E}"/>
              </a:ext>
            </a:extLst>
          </p:cNvPr>
          <p:cNvSpPr>
            <a:spLocks noGrp="1"/>
          </p:cNvSpPr>
          <p:nvPr>
            <p:ph type="dt" sz="half" idx="10"/>
          </p:nvPr>
        </p:nvSpPr>
        <p:spPr/>
        <p:txBody>
          <a:bodyPr/>
          <a:lstStyle/>
          <a:p>
            <a:fld id="{A90C642A-7A56-43F5-8AA3-4EB19BD9B599}" type="datetimeFigureOut">
              <a:rPr lang="en-GB" smtClean="0"/>
              <a:t>14/09/2026</a:t>
            </a:fld>
            <a:endParaRPr lang="en-GB"/>
          </a:p>
        </p:txBody>
      </p:sp>
      <p:sp>
        <p:nvSpPr>
          <p:cNvPr id="6" name="Footer Placeholder 5">
            <a:extLst>
              <a:ext uri="{FF2B5EF4-FFF2-40B4-BE49-F238E27FC236}">
                <a16:creationId xmlns:a16="http://schemas.microsoft.com/office/drawing/2014/main" id="{ECF7C23E-3E0D-4A6F-B84E-D1C8B54C3FF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9BB3FE7-1867-410E-BBBF-C93CBA998D9E}"/>
              </a:ext>
            </a:extLst>
          </p:cNvPr>
          <p:cNvSpPr>
            <a:spLocks noGrp="1"/>
          </p:cNvSpPr>
          <p:nvPr>
            <p:ph type="sldNum" sz="quarter" idx="12"/>
          </p:nvPr>
        </p:nvSpPr>
        <p:spPr/>
        <p:txBody>
          <a:bodyPr/>
          <a:lstStyle/>
          <a:p>
            <a:fld id="{C5D9FC7F-3A54-4BC5-A7E3-91C182324889}" type="slidenum">
              <a:rPr lang="en-GB" smtClean="0"/>
              <a:t>‹#›</a:t>
            </a:fld>
            <a:endParaRPr lang="en-GB"/>
          </a:p>
        </p:txBody>
      </p:sp>
    </p:spTree>
    <p:extLst>
      <p:ext uri="{BB962C8B-B14F-4D97-AF65-F5344CB8AC3E}">
        <p14:creationId xmlns:p14="http://schemas.microsoft.com/office/powerpoint/2010/main" val="1683246946"/>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1CA8F4-8ED3-45D5-AB51-C3CE3A33A23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183D3F1-8AF5-4407-B9B5-2D9E68FA15C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21C879B-D663-49F5-BF1A-27586BB662F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E03A458-D4FE-4238-9FD8-4163D86F5796}"/>
              </a:ext>
            </a:extLst>
          </p:cNvPr>
          <p:cNvSpPr>
            <a:spLocks noGrp="1"/>
          </p:cNvSpPr>
          <p:nvPr>
            <p:ph type="dt" sz="half" idx="10"/>
          </p:nvPr>
        </p:nvSpPr>
        <p:spPr/>
        <p:txBody>
          <a:bodyPr/>
          <a:lstStyle/>
          <a:p>
            <a:fld id="{A90C642A-7A56-43F5-8AA3-4EB19BD9B599}" type="datetimeFigureOut">
              <a:rPr lang="en-GB" smtClean="0"/>
              <a:t>14/09/2026</a:t>
            </a:fld>
            <a:endParaRPr lang="en-GB"/>
          </a:p>
        </p:txBody>
      </p:sp>
      <p:sp>
        <p:nvSpPr>
          <p:cNvPr id="6" name="Footer Placeholder 5">
            <a:extLst>
              <a:ext uri="{FF2B5EF4-FFF2-40B4-BE49-F238E27FC236}">
                <a16:creationId xmlns:a16="http://schemas.microsoft.com/office/drawing/2014/main" id="{3E385583-7D9C-4970-9DED-15409EA5BF8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4D21F3D-A3CE-476A-A675-E43770A312BF}"/>
              </a:ext>
            </a:extLst>
          </p:cNvPr>
          <p:cNvSpPr>
            <a:spLocks noGrp="1"/>
          </p:cNvSpPr>
          <p:nvPr>
            <p:ph type="sldNum" sz="quarter" idx="12"/>
          </p:nvPr>
        </p:nvSpPr>
        <p:spPr/>
        <p:txBody>
          <a:bodyPr/>
          <a:lstStyle/>
          <a:p>
            <a:fld id="{C5D9FC7F-3A54-4BC5-A7E3-91C182324889}" type="slidenum">
              <a:rPr lang="en-GB" smtClean="0"/>
              <a:t>‹#›</a:t>
            </a:fld>
            <a:endParaRPr lang="en-GB"/>
          </a:p>
        </p:txBody>
      </p:sp>
    </p:spTree>
    <p:extLst>
      <p:ext uri="{BB962C8B-B14F-4D97-AF65-F5344CB8AC3E}">
        <p14:creationId xmlns:p14="http://schemas.microsoft.com/office/powerpoint/2010/main" val="1860760827"/>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DFCAE9-A15D-4B42-B246-7ADFB98FB5C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F15E2E5-7A1F-4890-847F-E8FD8A1E163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D062C52-BA13-472E-88AF-381EEFD21DB5}"/>
              </a:ext>
            </a:extLst>
          </p:cNvPr>
          <p:cNvSpPr>
            <a:spLocks noGrp="1"/>
          </p:cNvSpPr>
          <p:nvPr>
            <p:ph type="dt" sz="half" idx="10"/>
          </p:nvPr>
        </p:nvSpPr>
        <p:spPr/>
        <p:txBody>
          <a:bodyPr/>
          <a:lstStyle/>
          <a:p>
            <a:fld id="{A90C642A-7A56-43F5-8AA3-4EB19BD9B599}" type="datetimeFigureOut">
              <a:rPr lang="en-GB" smtClean="0"/>
              <a:t>14/09/2026</a:t>
            </a:fld>
            <a:endParaRPr lang="en-GB"/>
          </a:p>
        </p:txBody>
      </p:sp>
      <p:sp>
        <p:nvSpPr>
          <p:cNvPr id="5" name="Footer Placeholder 4">
            <a:extLst>
              <a:ext uri="{FF2B5EF4-FFF2-40B4-BE49-F238E27FC236}">
                <a16:creationId xmlns:a16="http://schemas.microsoft.com/office/drawing/2014/main" id="{14F496A5-33AB-4954-B5DB-E51384A3678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250CE63-D518-49F0-A583-1FF1575AD7A1}"/>
              </a:ext>
            </a:extLst>
          </p:cNvPr>
          <p:cNvSpPr>
            <a:spLocks noGrp="1"/>
          </p:cNvSpPr>
          <p:nvPr>
            <p:ph type="sldNum" sz="quarter" idx="12"/>
          </p:nvPr>
        </p:nvSpPr>
        <p:spPr/>
        <p:txBody>
          <a:bodyPr/>
          <a:lstStyle/>
          <a:p>
            <a:fld id="{C5D9FC7F-3A54-4BC5-A7E3-91C182324889}" type="slidenum">
              <a:rPr lang="en-GB" smtClean="0"/>
              <a:t>‹#›</a:t>
            </a:fld>
            <a:endParaRPr lang="en-GB"/>
          </a:p>
        </p:txBody>
      </p:sp>
    </p:spTree>
    <p:extLst>
      <p:ext uri="{BB962C8B-B14F-4D97-AF65-F5344CB8AC3E}">
        <p14:creationId xmlns:p14="http://schemas.microsoft.com/office/powerpoint/2010/main" val="1267110987"/>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A564FAA-82F4-4168-919C-6F6EEFE88C8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1C63CC6-FC9F-438E-884E-8149BF174FC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6A9C136-42AC-448E-9107-209354FCC9EB}"/>
              </a:ext>
            </a:extLst>
          </p:cNvPr>
          <p:cNvSpPr>
            <a:spLocks noGrp="1"/>
          </p:cNvSpPr>
          <p:nvPr>
            <p:ph type="dt" sz="half" idx="10"/>
          </p:nvPr>
        </p:nvSpPr>
        <p:spPr/>
        <p:txBody>
          <a:bodyPr/>
          <a:lstStyle/>
          <a:p>
            <a:fld id="{A90C642A-7A56-43F5-8AA3-4EB19BD9B599}" type="datetimeFigureOut">
              <a:rPr lang="en-GB" smtClean="0"/>
              <a:t>14/09/2026</a:t>
            </a:fld>
            <a:endParaRPr lang="en-GB"/>
          </a:p>
        </p:txBody>
      </p:sp>
      <p:sp>
        <p:nvSpPr>
          <p:cNvPr id="5" name="Footer Placeholder 4">
            <a:extLst>
              <a:ext uri="{FF2B5EF4-FFF2-40B4-BE49-F238E27FC236}">
                <a16:creationId xmlns:a16="http://schemas.microsoft.com/office/drawing/2014/main" id="{199A54E1-97F9-4D20-8EF2-D2912D8B84C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F551694-8802-4752-9A76-EE6BCE5840B7}"/>
              </a:ext>
            </a:extLst>
          </p:cNvPr>
          <p:cNvSpPr>
            <a:spLocks noGrp="1"/>
          </p:cNvSpPr>
          <p:nvPr>
            <p:ph type="sldNum" sz="quarter" idx="12"/>
          </p:nvPr>
        </p:nvSpPr>
        <p:spPr/>
        <p:txBody>
          <a:bodyPr/>
          <a:lstStyle/>
          <a:p>
            <a:fld id="{C5D9FC7F-3A54-4BC5-A7E3-91C182324889}" type="slidenum">
              <a:rPr lang="en-GB" smtClean="0"/>
              <a:t>‹#›</a:t>
            </a:fld>
            <a:endParaRPr lang="en-GB"/>
          </a:p>
        </p:txBody>
      </p:sp>
    </p:spTree>
    <p:extLst>
      <p:ext uri="{BB962C8B-B14F-4D97-AF65-F5344CB8AC3E}">
        <p14:creationId xmlns:p14="http://schemas.microsoft.com/office/powerpoint/2010/main" val="192260762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userDrawn="1">
  <p:cSld name="8_Diseño personalizado">
    <p:spTree>
      <p:nvGrpSpPr>
        <p:cNvPr id="1" name=""/>
        <p:cNvGrpSpPr/>
        <p:nvPr/>
      </p:nvGrpSpPr>
      <p:grpSpPr>
        <a:xfrm>
          <a:off x="0" y="0"/>
          <a:ext cx="0" cy="0"/>
          <a:chOff x="0" y="0"/>
          <a:chExt cx="0" cy="0"/>
        </a:xfrm>
      </p:grpSpPr>
      <p:sp>
        <p:nvSpPr>
          <p:cNvPr id="5" name="灯片编号占位符 5">
            <a:extLst>
              <a:ext uri="{FF2B5EF4-FFF2-40B4-BE49-F238E27FC236}">
                <a16:creationId xmlns:a16="http://schemas.microsoft.com/office/drawing/2014/main" id="{31F39DDD-3C74-D04D-849B-667168C9B6D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b="0" i="0">
                <a:solidFill>
                  <a:schemeClr val="tx1">
                    <a:tint val="75000"/>
                  </a:schemeClr>
                </a:solidFill>
                <a:latin typeface="Abadi Extra Light" panose="020B0204020104020204" pitchFamily="34" charset="0"/>
              </a:defRPr>
            </a:lvl1pPr>
          </a:lstStyle>
          <a:p>
            <a:fld id="{FF7A4A5A-5C6D-4E6F-81A3-06DF189A7A65}" type="slidenum">
              <a:rPr lang="zh-CN" altLang="en-US" smtClean="0"/>
              <a:pPr/>
              <a:t>‹#›</a:t>
            </a:fld>
            <a:endParaRPr lang="zh-CN" altLang="en-US">
              <a:latin typeface="Abadi Extra Light" panose="020B0204020104020204" pitchFamily="34" charset="0"/>
            </a:endParaRPr>
          </a:p>
        </p:txBody>
      </p:sp>
      <p:pic>
        <p:nvPicPr>
          <p:cNvPr id="7" name="Picture 6" descr="A picture containing circle, graphics, screenshot, font&#10;&#10;Description automatically generated">
            <a:extLst>
              <a:ext uri="{FF2B5EF4-FFF2-40B4-BE49-F238E27FC236}">
                <a16:creationId xmlns:a16="http://schemas.microsoft.com/office/drawing/2014/main" id="{84246C0E-32B2-C349-B8DF-02BD7DAEDA7B}"/>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10002982" y="376094"/>
            <a:ext cx="1350818" cy="1350818"/>
          </a:xfrm>
          <a:prstGeom prst="rect">
            <a:avLst/>
          </a:prstGeom>
        </p:spPr>
      </p:pic>
      <p:pic>
        <p:nvPicPr>
          <p:cNvPr id="4" name="Picture 3" descr="A picture containing sky, lake, outdoor, water&#10;&#10;Description automatically generated">
            <a:extLst>
              <a:ext uri="{FF2B5EF4-FFF2-40B4-BE49-F238E27FC236}">
                <a16:creationId xmlns:a16="http://schemas.microsoft.com/office/drawing/2014/main" id="{F2BC80CF-7957-6140-9CAC-57119076AB17}"/>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rot="10800000" flipH="1" flipV="1">
            <a:off x="0" y="0"/>
            <a:ext cx="4919472" cy="3662868"/>
          </a:xfrm>
          <a:prstGeom prst="rect">
            <a:avLst/>
          </a:prstGeom>
        </p:spPr>
      </p:pic>
    </p:spTree>
    <p:extLst>
      <p:ext uri="{BB962C8B-B14F-4D97-AF65-F5344CB8AC3E}">
        <p14:creationId xmlns:p14="http://schemas.microsoft.com/office/powerpoint/2010/main" val="15666632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4.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3.xml"/><Relationship Id="rId13" Type="http://schemas.openxmlformats.org/officeDocument/2006/relationships/theme" Target="../theme/theme5.xml"/><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slideLayout" Target="../slideLayouts/slideLayout57.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F2294A0-1305-4767-95F6-B8407EE3449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DFB2320-E3F9-44B8-AC73-231DF3769FC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1725229-4273-41A1-9071-9C6B824B46B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46FBD32-10CF-44D9-BD12-3F08DF8ADF43}" type="datetimeFigureOut">
              <a:rPr lang="en-GB" smtClean="0"/>
              <a:t>14/09/2026</a:t>
            </a:fld>
            <a:endParaRPr lang="en-GB"/>
          </a:p>
        </p:txBody>
      </p:sp>
      <p:sp>
        <p:nvSpPr>
          <p:cNvPr id="5" name="Footer Placeholder 4">
            <a:extLst>
              <a:ext uri="{FF2B5EF4-FFF2-40B4-BE49-F238E27FC236}">
                <a16:creationId xmlns:a16="http://schemas.microsoft.com/office/drawing/2014/main" id="{976D849E-2FCB-4355-8D1C-744A7FD6D5C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146E8B3-6043-4176-9B10-E680987CCEE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457B417-9083-48B1-9F35-7BDF71F20AE4}" type="slidenum">
              <a:rPr lang="en-GB" smtClean="0"/>
              <a:t>‹#›</a:t>
            </a:fld>
            <a:endParaRPr lang="en-GB"/>
          </a:p>
        </p:txBody>
      </p:sp>
    </p:spTree>
    <p:extLst>
      <p:ext uri="{BB962C8B-B14F-4D97-AF65-F5344CB8AC3E}">
        <p14:creationId xmlns:p14="http://schemas.microsoft.com/office/powerpoint/2010/main" val="16900712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34325D3-27E4-4D04-889E-909537975A73}"/>
              </a:ext>
            </a:extLst>
          </p:cNvPr>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129AB8B-5590-4169-AD50-63CA9EF966A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756E9FB-1C4A-4054-B6E5-945F6F88336B}"/>
              </a:ext>
            </a:extLst>
          </p:cNvPr>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A91C37DC-30B1-405D-99DD-A850F14A50A8}" type="datetimeFigureOut">
              <a:rPr lang="en-GB" smtClean="0"/>
              <a:pPr/>
              <a:t>14/09/2026</a:t>
            </a:fld>
            <a:endParaRPr lang="en-GB"/>
          </a:p>
        </p:txBody>
      </p:sp>
      <p:sp>
        <p:nvSpPr>
          <p:cNvPr id="5" name="Footer Placeholder 4">
            <a:extLst>
              <a:ext uri="{FF2B5EF4-FFF2-40B4-BE49-F238E27FC236}">
                <a16:creationId xmlns:a16="http://schemas.microsoft.com/office/drawing/2014/main" id="{09877666-1D05-4F1A-BFB4-05DE9BA67E08}"/>
              </a:ext>
            </a:extLst>
          </p:cNvPr>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2D5CD4D-2E13-49EB-94BF-FE62296EBB01}"/>
              </a:ext>
            </a:extLst>
          </p:cNvPr>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D57D3A8-D2A4-4D48-A40B-B37BAEAE4A59}" type="slidenum">
              <a:rPr lang="en-GB" smtClean="0"/>
              <a:pPr/>
              <a:t>‹#›</a:t>
            </a:fld>
            <a:endParaRPr lang="en-GB"/>
          </a:p>
        </p:txBody>
      </p:sp>
    </p:spTree>
    <p:extLst>
      <p:ext uri="{BB962C8B-B14F-4D97-AF65-F5344CB8AC3E}">
        <p14:creationId xmlns:p14="http://schemas.microsoft.com/office/powerpoint/2010/main" val="140964432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710" r:id="rId12"/>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EBF4E5E-610A-4651-DE11-78FEA8AFAE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C0C157F-D224-DA43-3B9A-562C10EC89B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CFB87CF-57CF-C506-77E5-E311DECA548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B24D2F5A-9DEC-4B89-8385-6030FAD7FFAC}" type="datetimeFigureOut">
              <a:rPr lang="en-GB" smtClean="0"/>
              <a:t>14/09/2026</a:t>
            </a:fld>
            <a:endParaRPr lang="en-GB"/>
          </a:p>
        </p:txBody>
      </p:sp>
      <p:sp>
        <p:nvSpPr>
          <p:cNvPr id="5" name="Footer Placeholder 4">
            <a:extLst>
              <a:ext uri="{FF2B5EF4-FFF2-40B4-BE49-F238E27FC236}">
                <a16:creationId xmlns:a16="http://schemas.microsoft.com/office/drawing/2014/main" id="{D534B339-0E9E-FF0C-C1F3-AEC52900D30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21F6C3B5-691B-B716-80A2-C49713BAB22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6C148705-576B-4569-BC9F-2DDC80D6DDE0}" type="slidenum">
              <a:rPr lang="en-GB" smtClean="0"/>
              <a:t>‹#›</a:t>
            </a:fld>
            <a:endParaRPr lang="en-GB"/>
          </a:p>
        </p:txBody>
      </p:sp>
    </p:spTree>
    <p:extLst>
      <p:ext uri="{BB962C8B-B14F-4D97-AF65-F5344CB8AC3E}">
        <p14:creationId xmlns:p14="http://schemas.microsoft.com/office/powerpoint/2010/main" val="4279109002"/>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5D051C0-6E5D-4F9D-99E8-D61D846BEC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93C0EEF-30E9-43ED-8A44-B52DC0DA88F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EE8AF9A-1E8D-4F7D-AA42-60D8498EA89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90C642A-7A56-43F5-8AA3-4EB19BD9B599}" type="datetimeFigureOut">
              <a:rPr lang="en-GB" smtClean="0"/>
              <a:t>14/09/2026</a:t>
            </a:fld>
            <a:endParaRPr lang="en-GB"/>
          </a:p>
        </p:txBody>
      </p:sp>
      <p:sp>
        <p:nvSpPr>
          <p:cNvPr id="5" name="Footer Placeholder 4">
            <a:extLst>
              <a:ext uri="{FF2B5EF4-FFF2-40B4-BE49-F238E27FC236}">
                <a16:creationId xmlns:a16="http://schemas.microsoft.com/office/drawing/2014/main" id="{BE1FA8CA-431D-4A1F-8323-072C8D06A3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CB8A4A7-644E-475D-B4C6-551043A51E1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5D9FC7F-3A54-4BC5-A7E3-91C182324889}" type="slidenum">
              <a:rPr lang="en-GB" smtClean="0"/>
              <a:t>‹#›</a:t>
            </a:fld>
            <a:endParaRPr lang="en-GB"/>
          </a:p>
        </p:txBody>
      </p:sp>
    </p:spTree>
    <p:extLst>
      <p:ext uri="{BB962C8B-B14F-4D97-AF65-F5344CB8AC3E}">
        <p14:creationId xmlns:p14="http://schemas.microsoft.com/office/powerpoint/2010/main" val="4195231831"/>
      </p:ext>
    </p:extLst>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5D051C0-6E5D-4F9D-99E8-D61D846BEC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93C0EEF-30E9-43ED-8A44-B52DC0DA88F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EE8AF9A-1E8D-4F7D-AA42-60D8498EA89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90C642A-7A56-43F5-8AA3-4EB19BD9B599}" type="datetimeFigureOut">
              <a:rPr lang="en-GB" smtClean="0"/>
              <a:t>14/09/2026</a:t>
            </a:fld>
            <a:endParaRPr lang="en-GB"/>
          </a:p>
        </p:txBody>
      </p:sp>
      <p:sp>
        <p:nvSpPr>
          <p:cNvPr id="5" name="Footer Placeholder 4">
            <a:extLst>
              <a:ext uri="{FF2B5EF4-FFF2-40B4-BE49-F238E27FC236}">
                <a16:creationId xmlns:a16="http://schemas.microsoft.com/office/drawing/2014/main" id="{BE1FA8CA-431D-4A1F-8323-072C8D06A3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CB8A4A7-644E-475D-B4C6-551043A51E1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5D9FC7F-3A54-4BC5-A7E3-91C182324889}" type="slidenum">
              <a:rPr lang="en-GB" smtClean="0"/>
              <a:t>‹#›</a:t>
            </a:fld>
            <a:endParaRPr lang="en-GB"/>
          </a:p>
        </p:txBody>
      </p:sp>
    </p:spTree>
    <p:extLst>
      <p:ext uri="{BB962C8B-B14F-4D97-AF65-F5344CB8AC3E}">
        <p14:creationId xmlns:p14="http://schemas.microsoft.com/office/powerpoint/2010/main" val="928338456"/>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 id="2147483723"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5.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35.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7.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23.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hyperlink" Target="https://www.standrewsmaghull.com/page/?title=Handwriting&amp;pid=172&amp;action=saved" TargetMode="Externa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hyperlink" Target="https://www.standrewsmaghull.com/attachments/download.asp?file=93&amp;type=pdf" TargetMode="Externa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5.xml"/></Relationships>
</file>

<file path=ppt/slides/_rels/slide2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2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5.xml"/></Relationships>
</file>

<file path=ppt/slides/_rels/slide2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5.xml"/></Relationships>
</file>

<file path=ppt/slides/_rels/slide2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5.xml"/></Relationships>
</file>

<file path=ppt/slides/_rels/slide3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hyperlink" Target="mailto:Communication.standrews@ldst.org.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EEE50B90-1746-4E16-9006-33642DEA370E}"/>
              </a:ext>
            </a:extLst>
          </p:cNvPr>
          <p:cNvSpPr>
            <a:spLocks noGrp="1"/>
          </p:cNvSpPr>
          <p:nvPr>
            <p:ph type="ctrTitle"/>
          </p:nvPr>
        </p:nvSpPr>
        <p:spPr>
          <a:xfrm>
            <a:off x="126124" y="199697"/>
            <a:ext cx="4498228" cy="4006543"/>
          </a:xfrm>
        </p:spPr>
        <p:txBody>
          <a:bodyPr anchor="b">
            <a:normAutofit/>
          </a:bodyPr>
          <a:lstStyle/>
          <a:p>
            <a:pPr algn="l"/>
            <a:r>
              <a:rPr lang="en-GB" sz="5400" b="1" u="sng" dirty="0">
                <a:latin typeface="Letter-join Plus 36" panose="02000505000000020003" pitchFamily="50" charset="0"/>
              </a:rPr>
              <a:t>Meet the Teacher</a:t>
            </a:r>
            <a:br>
              <a:rPr lang="en-GB" sz="5400" b="1" u="sng" dirty="0">
                <a:latin typeface="Letter-join Plus 36" panose="02000505000000020003" pitchFamily="50" charset="0"/>
              </a:rPr>
            </a:br>
            <a:br>
              <a:rPr lang="en-GB" sz="5400" b="1" u="sng" dirty="0">
                <a:latin typeface="Letter-join Plus 36" panose="02000505000000020003" pitchFamily="50" charset="0"/>
              </a:rPr>
            </a:br>
            <a:r>
              <a:rPr lang="en-GB" sz="5400" b="1" u="sng" dirty="0">
                <a:latin typeface="Letter-join Plus 36" panose="02000505000000020003" pitchFamily="50" charset="0"/>
              </a:rPr>
              <a:t>Year 1</a:t>
            </a:r>
          </a:p>
        </p:txBody>
      </p:sp>
      <p:sp>
        <p:nvSpPr>
          <p:cNvPr id="3" name="Subtitle 2">
            <a:extLst>
              <a:ext uri="{FF2B5EF4-FFF2-40B4-BE49-F238E27FC236}">
                <a16:creationId xmlns:a16="http://schemas.microsoft.com/office/drawing/2014/main" id="{80A1BD7D-C3A3-4291-B1AB-C297A18A4E07}"/>
              </a:ext>
            </a:extLst>
          </p:cNvPr>
          <p:cNvSpPr>
            <a:spLocks noGrp="1"/>
          </p:cNvSpPr>
          <p:nvPr>
            <p:ph type="subTitle" idx="1"/>
          </p:nvPr>
        </p:nvSpPr>
        <p:spPr>
          <a:xfrm>
            <a:off x="126124" y="4636008"/>
            <a:ext cx="4498229" cy="1572768"/>
          </a:xfrm>
        </p:spPr>
        <p:txBody>
          <a:bodyPr>
            <a:normAutofit/>
          </a:bodyPr>
          <a:lstStyle/>
          <a:p>
            <a:pPr algn="l"/>
            <a:r>
              <a:rPr lang="en-GB" sz="4800" b="1" u="sng" dirty="0">
                <a:latin typeface="Letter-join Plus 36" panose="02000505000000020003" pitchFamily="50" charset="0"/>
              </a:rPr>
              <a:t>September 2026</a:t>
            </a:r>
          </a:p>
        </p:txBody>
      </p:sp>
      <p:sp>
        <p:nvSpPr>
          <p:cNvPr id="11" name="sketchy line">
            <a:extLst>
              <a:ext uri="{FF2B5EF4-FFF2-40B4-BE49-F238E27FC236}">
                <a16:creationId xmlns:a16="http://schemas.microsoft.com/office/drawing/2014/main" id="{F49775AF-8896-43EE-92C6-83497D6DC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0338" y="4409267"/>
            <a:ext cx="3474720" cy="18288"/>
          </a:xfrm>
          <a:custGeom>
            <a:avLst/>
            <a:gdLst>
              <a:gd name="csX0" fmla="*/ 0 w 3474720"/>
              <a:gd name="csY0" fmla="*/ 0 h 18288"/>
              <a:gd name="csX1" fmla="*/ 694944 w 3474720"/>
              <a:gd name="csY1" fmla="*/ 0 h 18288"/>
              <a:gd name="csX2" fmla="*/ 1355141 w 3474720"/>
              <a:gd name="csY2" fmla="*/ 0 h 18288"/>
              <a:gd name="csX3" fmla="*/ 2015338 w 3474720"/>
              <a:gd name="csY3" fmla="*/ 0 h 18288"/>
              <a:gd name="csX4" fmla="*/ 2779776 w 3474720"/>
              <a:gd name="csY4" fmla="*/ 0 h 18288"/>
              <a:gd name="csX5" fmla="*/ 3474720 w 3474720"/>
              <a:gd name="csY5" fmla="*/ 0 h 18288"/>
              <a:gd name="csX6" fmla="*/ 3474720 w 3474720"/>
              <a:gd name="csY6" fmla="*/ 18288 h 18288"/>
              <a:gd name="csX7" fmla="*/ 2779776 w 3474720"/>
              <a:gd name="csY7" fmla="*/ 18288 h 18288"/>
              <a:gd name="csX8" fmla="*/ 2189074 w 3474720"/>
              <a:gd name="csY8" fmla="*/ 18288 h 18288"/>
              <a:gd name="csX9" fmla="*/ 1528877 w 3474720"/>
              <a:gd name="csY9" fmla="*/ 18288 h 18288"/>
              <a:gd name="csX10" fmla="*/ 868680 w 3474720"/>
              <a:gd name="csY10" fmla="*/ 18288 h 18288"/>
              <a:gd name="csX11" fmla="*/ 0 w 3474720"/>
              <a:gd name="csY11" fmla="*/ 18288 h 18288"/>
              <a:gd name="csX12" fmla="*/ 0 w 347472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573D1007-65B4-4883-8D98-F6857306A6FA}"/>
              </a:ext>
            </a:extLst>
          </p:cNvPr>
          <p:cNvPicPr>
            <a:picLocks noChangeAspect="1"/>
          </p:cNvPicPr>
          <p:nvPr/>
        </p:nvPicPr>
        <p:blipFill>
          <a:blip r:embed="rId2"/>
          <a:srcRect r="4461"/>
          <a:stretch>
            <a:fillRect/>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12519571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F0FC69-7C37-ECE6-EE86-18818D8648F6}"/>
              </a:ext>
            </a:extLst>
          </p:cNvPr>
          <p:cNvSpPr>
            <a:spLocks noGrp="1"/>
          </p:cNvSpPr>
          <p:nvPr>
            <p:ph type="ctrTitle"/>
          </p:nvPr>
        </p:nvSpPr>
        <p:spPr>
          <a:xfrm>
            <a:off x="1524000" y="2636203"/>
            <a:ext cx="9144000" cy="2387600"/>
          </a:xfrm>
        </p:spPr>
        <p:txBody>
          <a:bodyPr/>
          <a:lstStyle/>
          <a:p>
            <a:r>
              <a:rPr lang="en-GB">
                <a:latin typeface="Gill Sans Nova Cond XBd" panose="020B0A06020104020203" pitchFamily="34" charset="0"/>
              </a:rPr>
              <a:t>Together in God’s love, we learn, inspire and grow </a:t>
            </a:r>
          </a:p>
        </p:txBody>
      </p:sp>
      <p:pic>
        <p:nvPicPr>
          <p:cNvPr id="1026" name="Picture 2" descr="St Andrews Maghull (@StAndrewsCoE) | Twitter">
            <a:extLst>
              <a:ext uri="{FF2B5EF4-FFF2-40B4-BE49-F238E27FC236}">
                <a16:creationId xmlns:a16="http://schemas.microsoft.com/office/drawing/2014/main" id="{C5695F49-8174-8A72-53BA-5E93F81D8FB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96105" y="0"/>
            <a:ext cx="3193415" cy="318612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ighfield St Matthew's C of E Primary School - LDST (Key Documentation ...">
            <a:extLst>
              <a:ext uri="{FF2B5EF4-FFF2-40B4-BE49-F238E27FC236}">
                <a16:creationId xmlns:a16="http://schemas.microsoft.com/office/drawing/2014/main" id="{F396C336-4495-6FE9-2724-C37A69228FE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34550" y="5825876"/>
            <a:ext cx="2376170" cy="9135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50569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705BC0-F024-44BE-98DD-0909637A2C1D}"/>
              </a:ext>
            </a:extLst>
          </p:cNvPr>
          <p:cNvSpPr>
            <a:spLocks noGrp="1"/>
          </p:cNvSpPr>
          <p:nvPr>
            <p:ph type="title"/>
          </p:nvPr>
        </p:nvSpPr>
        <p:spPr>
          <a:xfrm>
            <a:off x="524741" y="620392"/>
            <a:ext cx="3808268" cy="5504688"/>
          </a:xfrm>
        </p:spPr>
        <p:txBody>
          <a:bodyPr>
            <a:normAutofit/>
          </a:bodyPr>
          <a:lstStyle/>
          <a:p>
            <a:r>
              <a:rPr lang="en-GB" sz="6000" b="1" u="sng" dirty="0">
                <a:latin typeface="Andika" panose="02000000000000000000" pitchFamily="2" charset="0"/>
                <a:ea typeface="Andika" panose="02000000000000000000" pitchFamily="2" charset="0"/>
                <a:cs typeface="Andika" panose="02000000000000000000" pitchFamily="2" charset="0"/>
              </a:rPr>
              <a:t>Year 1 Staff</a:t>
            </a:r>
          </a:p>
        </p:txBody>
      </p:sp>
      <p:graphicFrame>
        <p:nvGraphicFramePr>
          <p:cNvPr id="5" name="Content Placeholder 2">
            <a:extLst>
              <a:ext uri="{FF2B5EF4-FFF2-40B4-BE49-F238E27FC236}">
                <a16:creationId xmlns:a16="http://schemas.microsoft.com/office/drawing/2014/main" id="{30AB3065-BD84-A8AD-B8CD-3C5BA6BE9F2F}"/>
              </a:ext>
            </a:extLst>
          </p:cNvPr>
          <p:cNvGraphicFramePr>
            <a:graphicFrameLocks noGrp="1"/>
          </p:cNvGraphicFramePr>
          <p:nvPr>
            <p:ph idx="1"/>
            <p:extLst>
              <p:ext uri="{D42A27DB-BD31-4B8C-83A1-F6EECF244321}">
                <p14:modId xmlns:p14="http://schemas.microsoft.com/office/powerpoint/2010/main" val="715481748"/>
              </p:ext>
            </p:extLst>
          </p:nvPr>
        </p:nvGraphicFramePr>
        <p:xfrm>
          <a:off x="5468389" y="249382"/>
          <a:ext cx="6263640" cy="6400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4" name="Group 3">
            <a:extLst>
              <a:ext uri="{FF2B5EF4-FFF2-40B4-BE49-F238E27FC236}">
                <a16:creationId xmlns:a16="http://schemas.microsoft.com/office/drawing/2014/main" id="{CEB7A0FD-4775-4B3D-ACB2-56E9DD777CE9}"/>
              </a:ext>
            </a:extLst>
          </p:cNvPr>
          <p:cNvGrpSpPr/>
          <p:nvPr/>
        </p:nvGrpSpPr>
        <p:grpSpPr>
          <a:xfrm>
            <a:off x="459971" y="4637782"/>
            <a:ext cx="4754017" cy="2012400"/>
            <a:chOff x="0" y="4382185"/>
            <a:chExt cx="6263640" cy="2012400"/>
          </a:xfrm>
        </p:grpSpPr>
        <p:sp>
          <p:nvSpPr>
            <p:cNvPr id="6" name="Rectangle: Rounded Corners 5">
              <a:extLst>
                <a:ext uri="{FF2B5EF4-FFF2-40B4-BE49-F238E27FC236}">
                  <a16:creationId xmlns:a16="http://schemas.microsoft.com/office/drawing/2014/main" id="{009A588A-C3DC-4640-8D53-B4956F36FD86}"/>
                </a:ext>
              </a:extLst>
            </p:cNvPr>
            <p:cNvSpPr/>
            <p:nvPr/>
          </p:nvSpPr>
          <p:spPr>
            <a:xfrm>
              <a:off x="0" y="4382185"/>
              <a:ext cx="6263640" cy="2012400"/>
            </a:xfrm>
            <a:prstGeom prst="roundRect">
              <a:avLst/>
            </a:prstGeom>
          </p:spPr>
          <p:style>
            <a:lnRef idx="2">
              <a:schemeClr val="lt1">
                <a:hueOff val="0"/>
                <a:satOff val="0"/>
                <a:lumOff val="0"/>
                <a:alphaOff val="0"/>
              </a:schemeClr>
            </a:lnRef>
            <a:fillRef idx="1">
              <a:schemeClr val="accent5">
                <a:hueOff val="-6758543"/>
                <a:satOff val="-17419"/>
                <a:lumOff val="-11765"/>
                <a:alphaOff val="0"/>
              </a:schemeClr>
            </a:fillRef>
            <a:effectRef idx="0">
              <a:schemeClr val="accent5">
                <a:hueOff val="-6758543"/>
                <a:satOff val="-17419"/>
                <a:lumOff val="-11765"/>
                <a:alphaOff val="0"/>
              </a:schemeClr>
            </a:effectRef>
            <a:fontRef idx="minor">
              <a:schemeClr val="lt1"/>
            </a:fontRef>
          </p:style>
        </p:sp>
        <p:sp>
          <p:nvSpPr>
            <p:cNvPr id="7" name="Rectangle: Rounded Corners 4">
              <a:extLst>
                <a:ext uri="{FF2B5EF4-FFF2-40B4-BE49-F238E27FC236}">
                  <a16:creationId xmlns:a16="http://schemas.microsoft.com/office/drawing/2014/main" id="{6B44BAD2-0CCE-4A66-B6E6-1248D9A8D7AD}"/>
                </a:ext>
              </a:extLst>
            </p:cNvPr>
            <p:cNvSpPr txBox="1"/>
            <p:nvPr/>
          </p:nvSpPr>
          <p:spPr>
            <a:xfrm>
              <a:off x="98237" y="4480422"/>
              <a:ext cx="6067166" cy="181592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52400" tIns="152400" rIns="152400" bIns="152400" numCol="1" spcCol="1270" anchor="ctr" anchorCtr="0">
              <a:noAutofit/>
            </a:bodyPr>
            <a:lstStyle/>
            <a:p>
              <a:pPr marL="0" lvl="0" indent="0" algn="l" defTabSz="1778000">
                <a:lnSpc>
                  <a:spcPct val="90000"/>
                </a:lnSpc>
                <a:spcBef>
                  <a:spcPct val="0"/>
                </a:spcBef>
                <a:spcAft>
                  <a:spcPct val="35000"/>
                </a:spcAft>
                <a:buNone/>
              </a:pPr>
              <a:r>
                <a:rPr lang="en-GB" sz="4000" kern="1200" dirty="0">
                  <a:latin typeface="Andika" panose="02000000000000000000" pitchFamily="2" charset="0"/>
                  <a:ea typeface="Andika" panose="02000000000000000000" pitchFamily="2" charset="0"/>
                  <a:cs typeface="Andika" panose="02000000000000000000" pitchFamily="2" charset="0"/>
                </a:rPr>
                <a:t>Miss </a:t>
              </a:r>
              <a:r>
                <a:rPr lang="en-GB" sz="4000" dirty="0">
                  <a:latin typeface="Andika" panose="02000000000000000000" pitchFamily="2" charset="0"/>
                  <a:ea typeface="Andika" panose="02000000000000000000" pitchFamily="2" charset="0"/>
                  <a:cs typeface="Andika" panose="02000000000000000000" pitchFamily="2" charset="0"/>
                </a:rPr>
                <a:t>Sharps (AM) 1:1 Teaching Assistant </a:t>
              </a:r>
              <a:endParaRPr lang="en-US" sz="4000" kern="1200" dirty="0">
                <a:latin typeface="Andika" panose="02000000000000000000" pitchFamily="2" charset="0"/>
                <a:ea typeface="Andika" panose="02000000000000000000" pitchFamily="2" charset="0"/>
                <a:cs typeface="Andika" panose="02000000000000000000" pitchFamily="2" charset="0"/>
              </a:endParaRPr>
            </a:p>
          </p:txBody>
        </p:sp>
      </p:grpSp>
    </p:spTree>
    <p:extLst>
      <p:ext uri="{BB962C8B-B14F-4D97-AF65-F5344CB8AC3E}">
        <p14:creationId xmlns:p14="http://schemas.microsoft.com/office/powerpoint/2010/main" val="24856667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079E3-1CFD-4E5F-B752-FFD5D8E0C944}"/>
              </a:ext>
            </a:extLst>
          </p:cNvPr>
          <p:cNvSpPr>
            <a:spLocks noGrp="1"/>
          </p:cNvSpPr>
          <p:nvPr>
            <p:ph type="title"/>
          </p:nvPr>
        </p:nvSpPr>
        <p:spPr>
          <a:xfrm>
            <a:off x="378691" y="152400"/>
            <a:ext cx="11379200" cy="755650"/>
          </a:xfrm>
        </p:spPr>
        <p:txBody>
          <a:bodyPr>
            <a:normAutofit fontScale="90000"/>
          </a:bodyPr>
          <a:lstStyle/>
          <a:p>
            <a:pPr algn="ctr">
              <a:defRPr/>
            </a:pPr>
            <a:r>
              <a:rPr lang="en-GB" sz="4800">
                <a:latin typeface="Andika" panose="02000000000000000000" pitchFamily="2" charset="0"/>
                <a:ea typeface="Andika" panose="02000000000000000000" pitchFamily="2" charset="0"/>
                <a:cs typeface="Andika" panose="02000000000000000000" pitchFamily="2" charset="0"/>
              </a:rPr>
              <a:t>The St Andrew’s UNIQUE Curriculum</a:t>
            </a:r>
          </a:p>
        </p:txBody>
      </p:sp>
      <p:pic>
        <p:nvPicPr>
          <p:cNvPr id="7171" name="Picture 4">
            <a:extLst>
              <a:ext uri="{FF2B5EF4-FFF2-40B4-BE49-F238E27FC236}">
                <a16:creationId xmlns:a16="http://schemas.microsoft.com/office/drawing/2014/main" id="{0EE0795A-A158-45CE-A075-9FCB2277D79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9728" y="908050"/>
            <a:ext cx="4996372" cy="579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4">
            <a:extLst>
              <a:ext uri="{FF2B5EF4-FFF2-40B4-BE49-F238E27FC236}">
                <a16:creationId xmlns:a16="http://schemas.microsoft.com/office/drawing/2014/main" id="{EBDE39EF-1D43-3991-6B71-68D5149885D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36613" t="24788" r="35825" b="7980"/>
          <a:stretch>
            <a:fillRect/>
          </a:stretch>
        </p:blipFill>
        <p:spPr bwMode="auto">
          <a:xfrm>
            <a:off x="5715000" y="908050"/>
            <a:ext cx="6098309" cy="5643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D4D28E87-62D2-4602-B72F-5F74AA236C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1" cy="191506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73806CE-2A77-4402-90AD-0474F855D914}"/>
              </a:ext>
            </a:extLst>
          </p:cNvPr>
          <p:cNvSpPr>
            <a:spLocks noGrp="1"/>
          </p:cNvSpPr>
          <p:nvPr>
            <p:ph type="title"/>
          </p:nvPr>
        </p:nvSpPr>
        <p:spPr>
          <a:xfrm>
            <a:off x="838197" y="24844"/>
            <a:ext cx="10515599" cy="932688"/>
          </a:xfrm>
        </p:spPr>
        <p:txBody>
          <a:bodyPr vert="horz" lIns="91440" tIns="45720" rIns="91440" bIns="45720" rtlCol="0" anchor="b">
            <a:noAutofit/>
          </a:bodyPr>
          <a:lstStyle/>
          <a:p>
            <a:pPr algn="ctr"/>
            <a:r>
              <a:rPr lang="en-US" sz="4000" b="1" u="sng" kern="1200">
                <a:solidFill>
                  <a:schemeClr val="bg1"/>
                </a:solidFill>
                <a:latin typeface="Andika" panose="02000000000000000000" pitchFamily="2" charset="0"/>
                <a:ea typeface="Andika" panose="02000000000000000000" pitchFamily="2" charset="0"/>
                <a:cs typeface="Andika" panose="02000000000000000000" pitchFamily="2" charset="0"/>
              </a:rPr>
              <a:t>What the children will learn and when?</a:t>
            </a:r>
          </a:p>
        </p:txBody>
      </p:sp>
      <p:pic>
        <p:nvPicPr>
          <p:cNvPr id="6" name="Picture 5">
            <a:extLst>
              <a:ext uri="{FF2B5EF4-FFF2-40B4-BE49-F238E27FC236}">
                <a16:creationId xmlns:a16="http://schemas.microsoft.com/office/drawing/2014/main" id="{F7E2455E-158F-4D30-83B3-9BA84A9A21FD}"/>
              </a:ext>
            </a:extLst>
          </p:cNvPr>
          <p:cNvPicPr>
            <a:picLocks noChangeAspect="1"/>
          </p:cNvPicPr>
          <p:nvPr/>
        </p:nvPicPr>
        <p:blipFill>
          <a:blip r:embed="rId2"/>
          <a:stretch>
            <a:fillRect/>
          </a:stretch>
        </p:blipFill>
        <p:spPr>
          <a:xfrm>
            <a:off x="389334" y="2066587"/>
            <a:ext cx="11604460" cy="4603527"/>
          </a:xfrm>
          <a:prstGeom prst="rect">
            <a:avLst/>
          </a:prstGeom>
        </p:spPr>
      </p:pic>
    </p:spTree>
    <p:extLst>
      <p:ext uri="{BB962C8B-B14F-4D97-AF65-F5344CB8AC3E}">
        <p14:creationId xmlns:p14="http://schemas.microsoft.com/office/powerpoint/2010/main" val="15385280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837EC1-0039-4633-A515-4B734CFB8025}"/>
              </a:ext>
            </a:extLst>
          </p:cNvPr>
          <p:cNvSpPr>
            <a:spLocks noGrp="1"/>
          </p:cNvSpPr>
          <p:nvPr>
            <p:ph type="title"/>
          </p:nvPr>
        </p:nvSpPr>
        <p:spPr>
          <a:xfrm>
            <a:off x="137037" y="-117986"/>
            <a:ext cx="7886700" cy="872197"/>
          </a:xfrm>
        </p:spPr>
        <p:txBody>
          <a:bodyPr>
            <a:normAutofit/>
          </a:bodyPr>
          <a:lstStyle/>
          <a:p>
            <a:r>
              <a:rPr lang="en-US" sz="3200" dirty="0">
                <a:latin typeface="CCW Cursive Writing 1" panose="03050602040000000000" pitchFamily="66" charset="0"/>
              </a:rPr>
              <a:t>   </a:t>
            </a:r>
            <a:r>
              <a:rPr lang="en-US" sz="3200" u="sng" dirty="0">
                <a:latin typeface="Letter-join Print Plus 1" panose="02000805000000020003" pitchFamily="50" charset="0"/>
              </a:rPr>
              <a:t>Year 1 Topic Overview</a:t>
            </a:r>
          </a:p>
        </p:txBody>
      </p:sp>
      <p:pic>
        <p:nvPicPr>
          <p:cNvPr id="5" name="Picture 4">
            <a:extLst>
              <a:ext uri="{FF2B5EF4-FFF2-40B4-BE49-F238E27FC236}">
                <a16:creationId xmlns:a16="http://schemas.microsoft.com/office/drawing/2014/main" id="{DD500660-776A-4EF6-8EF7-0E4ABBC4D275}"/>
              </a:ext>
            </a:extLst>
          </p:cNvPr>
          <p:cNvPicPr>
            <a:picLocks noChangeAspect="1"/>
          </p:cNvPicPr>
          <p:nvPr/>
        </p:nvPicPr>
        <p:blipFill>
          <a:blip r:embed="rId2"/>
          <a:stretch>
            <a:fillRect/>
          </a:stretch>
        </p:blipFill>
        <p:spPr>
          <a:xfrm>
            <a:off x="884480" y="643569"/>
            <a:ext cx="9404230" cy="6214431"/>
          </a:xfrm>
          <a:prstGeom prst="rect">
            <a:avLst/>
          </a:prstGeom>
        </p:spPr>
      </p:pic>
    </p:spTree>
    <p:extLst>
      <p:ext uri="{BB962C8B-B14F-4D97-AF65-F5344CB8AC3E}">
        <p14:creationId xmlns:p14="http://schemas.microsoft.com/office/powerpoint/2010/main" val="2752655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4A0814C0-A5B0-40DD-9073-DEF609D9180E}"/>
              </a:ext>
            </a:extLst>
          </p:cNvPr>
          <p:cNvSpPr>
            <a:spLocks noGrp="1" noRot="1" noChangeArrowheads="1"/>
          </p:cNvSpPr>
          <p:nvPr>
            <p:ph type="title"/>
          </p:nvPr>
        </p:nvSpPr>
        <p:spPr>
          <a:xfrm>
            <a:off x="126124" y="182030"/>
            <a:ext cx="8602115" cy="826573"/>
          </a:xfrm>
        </p:spPr>
        <p:txBody>
          <a:bodyPr anchor="b">
            <a:normAutofit/>
          </a:bodyPr>
          <a:lstStyle/>
          <a:p>
            <a:pPr>
              <a:defRPr/>
            </a:pPr>
            <a:r>
              <a:rPr lang="en-US" sz="5000" b="1" u="sng" dirty="0">
                <a:latin typeface="Letter-join Air No-lead 36" panose="02000805000000020003" pitchFamily="50" charset="0"/>
              </a:rPr>
              <a:t>Attendance and punctuality</a:t>
            </a:r>
          </a:p>
        </p:txBody>
      </p:sp>
      <p:sp>
        <p:nvSpPr>
          <p:cNvPr id="16387" name="Rectangle 3">
            <a:extLst>
              <a:ext uri="{FF2B5EF4-FFF2-40B4-BE49-F238E27FC236}">
                <a16:creationId xmlns:a16="http://schemas.microsoft.com/office/drawing/2014/main" id="{30DFDFCB-1127-4630-A5EB-EAC54323DAB5}"/>
              </a:ext>
            </a:extLst>
          </p:cNvPr>
          <p:cNvSpPr>
            <a:spLocks noGrp="1" noRot="1"/>
          </p:cNvSpPr>
          <p:nvPr>
            <p:ph idx="1"/>
          </p:nvPr>
        </p:nvSpPr>
        <p:spPr>
          <a:xfrm>
            <a:off x="126124" y="1008603"/>
            <a:ext cx="10363200" cy="5849397"/>
          </a:xfrm>
        </p:spPr>
        <p:txBody>
          <a:bodyPr anchor="t">
            <a:normAutofit lnSpcReduction="10000"/>
          </a:bodyPr>
          <a:lstStyle/>
          <a:p>
            <a:r>
              <a:rPr lang="en-GB" altLang="en-US" sz="3200" b="1" dirty="0">
                <a:latin typeface="Letter-join Air No-lead 36" panose="02000805000000020003" pitchFamily="50" charset="0"/>
              </a:rPr>
              <a:t>Attendance</a:t>
            </a:r>
            <a:r>
              <a:rPr lang="en-GB" altLang="en-US" sz="3200" dirty="0">
                <a:latin typeface="Letter-join Air No-lead 36" panose="02000805000000020003" pitchFamily="50" charset="0"/>
              </a:rPr>
              <a:t> at school is very important, as research shows that children who have regular attendance (97% or more) develop more positive mental health, well-being, relationships with their peers are achieve better in school.  </a:t>
            </a:r>
          </a:p>
          <a:p>
            <a:r>
              <a:rPr lang="en-GB" altLang="en-US" sz="3200" dirty="0">
                <a:latin typeface="Letter-join Air No-lead 36" panose="02000805000000020003" pitchFamily="50" charset="0"/>
              </a:rPr>
              <a:t>This is a trend that we also see for the pupils in our school. </a:t>
            </a:r>
          </a:p>
          <a:p>
            <a:r>
              <a:rPr lang="en-GB" altLang="en-US" sz="3200" b="1" dirty="0">
                <a:latin typeface="Letter-join Air No-lead 36" panose="02000805000000020003" pitchFamily="50" charset="0"/>
              </a:rPr>
              <a:t>Punctuality</a:t>
            </a:r>
            <a:r>
              <a:rPr lang="en-GB" altLang="en-US" sz="3200" dirty="0">
                <a:latin typeface="Letter-join Air No-lead 36" panose="02000805000000020003" pitchFamily="50" charset="0"/>
              </a:rPr>
              <a:t> – Please ensure your child arrives at the start of the school day at 8.50am, as this is when our children’s learning starts.   Children arriving after 9.00am have to enter school through the school office and will be given a late mark.</a:t>
            </a:r>
          </a:p>
          <a:p>
            <a:r>
              <a:rPr lang="en-GB" altLang="en-US" sz="3200" b="1" dirty="0">
                <a:latin typeface="Letter-join Air No-lead 36" panose="02000805000000020003" pitchFamily="50" charset="0"/>
              </a:rPr>
              <a:t>If a child arrives at 9.00am three times a week they end up missing over 3 days of learning by the end of the school year.  </a:t>
            </a:r>
          </a:p>
        </p:txBody>
      </p:sp>
      <p:pic>
        <p:nvPicPr>
          <p:cNvPr id="8194" name="Picture 2" descr="Studybugs – Schools » Attendance">
            <a:extLst>
              <a:ext uri="{FF2B5EF4-FFF2-40B4-BE49-F238E27FC236}">
                <a16:creationId xmlns:a16="http://schemas.microsoft.com/office/drawing/2014/main" id="{4340111C-DFCF-4143-A380-638414D06389}"/>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0304791" y="0"/>
            <a:ext cx="1761085" cy="193390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2">
            <a:extLst>
              <a:ext uri="{FF2B5EF4-FFF2-40B4-BE49-F238E27FC236}">
                <a16:creationId xmlns:a16="http://schemas.microsoft.com/office/drawing/2014/main" id="{493A6A64-F5D7-6F33-D9DA-C323E888767B}"/>
              </a:ext>
            </a:extLst>
          </p:cNvPr>
          <p:cNvSpPr>
            <a:spLocks noGrp="1"/>
          </p:cNvSpPr>
          <p:nvPr>
            <p:ph type="sldNum" sz="quarter" idx="4"/>
          </p:nvPr>
        </p:nvSpPr>
        <p:spPr/>
        <p:txBody>
          <a:bodyPr vert="horz" lIns="91440" tIns="45720" rIns="91440" bIns="45720" rtlCol="0" anchor="ct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4FAB73BC-B049-4115-A692-8D63A059BFB8}" type="slidenum">
              <a:rPr kumimoji="0" lang="en-US" sz="1050" b="0" i="0" u="none" strike="noStrike" kern="1200" cap="none" spc="0" normalizeH="0" baseline="0" noProof="0" dirty="0">
                <a:ln>
                  <a:noFill/>
                </a:ln>
                <a:solidFill>
                  <a:srgbClr val="FFFFFF"/>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8</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8A4FCBA-E31A-54F6-46BB-16F71952D2E6}"/>
              </a:ext>
            </a:extLst>
          </p:cNvPr>
          <p:cNvSpPr>
            <a:spLocks noGrp="1"/>
          </p:cNvSpPr>
          <p:nvPr>
            <p:ph type="title" idx="4294967295"/>
          </p:nvPr>
        </p:nvSpPr>
        <p:spPr>
          <a:xfrm>
            <a:off x="4400057" y="1940879"/>
            <a:ext cx="10058400" cy="1449387"/>
          </a:xfrm>
          <a:prstGeom prst="rect">
            <a:avLst/>
          </a:prstGeom>
        </p:spPr>
        <p:txBody>
          <a:bodyPr>
            <a:normAutofit/>
          </a:bodyPr>
          <a:lstStyle/>
          <a:p>
            <a:r>
              <a:rPr lang="en-US" sz="4000">
                <a:solidFill>
                  <a:srgbClr val="303282"/>
                </a:solidFill>
                <a:latin typeface="Abadi" panose="020B0604020104020204" pitchFamily="34" charset="0"/>
              </a:rPr>
              <a:t>Absent from education…</a:t>
            </a:r>
            <a:endParaRPr lang="en-GB" sz="4000">
              <a:solidFill>
                <a:srgbClr val="303282"/>
              </a:solidFill>
              <a:latin typeface="Abadi" panose="020B0604020104020204" pitchFamily="34" charset="0"/>
            </a:endParaRPr>
          </a:p>
        </p:txBody>
      </p:sp>
      <p:sp>
        <p:nvSpPr>
          <p:cNvPr id="3" name="Content Placeholder 2">
            <a:extLst>
              <a:ext uri="{FF2B5EF4-FFF2-40B4-BE49-F238E27FC236}">
                <a16:creationId xmlns:a16="http://schemas.microsoft.com/office/drawing/2014/main" id="{879D0267-0BE6-C214-DBEA-B91085CA4628}"/>
              </a:ext>
            </a:extLst>
          </p:cNvPr>
          <p:cNvSpPr>
            <a:spLocks noGrp="1"/>
          </p:cNvSpPr>
          <p:nvPr>
            <p:ph idx="4294967295"/>
          </p:nvPr>
        </p:nvSpPr>
        <p:spPr>
          <a:xfrm>
            <a:off x="1101789" y="2990934"/>
            <a:ext cx="6858622" cy="3468604"/>
          </a:xfrm>
          <a:prstGeom prst="rect">
            <a:avLst/>
          </a:prstGeom>
        </p:spPr>
        <p:txBody>
          <a:bodyPr>
            <a:normAutofit/>
          </a:bodyPr>
          <a:lstStyle/>
          <a:p>
            <a:pPr>
              <a:buFont typeface="Wingdings" panose="05000000000000000000" pitchFamily="2" charset="2"/>
              <a:buChar char="q"/>
            </a:pPr>
            <a:r>
              <a:rPr lang="en-US" sz="2000">
                <a:solidFill>
                  <a:srgbClr val="303282"/>
                </a:solidFill>
                <a:latin typeface="Abadi Extra Light" panose="020B0204020104020204" pitchFamily="34" charset="0"/>
              </a:rPr>
              <a:t>Attendance has long term impacts on a child’s </a:t>
            </a:r>
            <a:r>
              <a:rPr lang="en-US" sz="2000" b="1">
                <a:solidFill>
                  <a:srgbClr val="303282"/>
                </a:solidFill>
                <a:latin typeface="Abadi Extra Light" panose="020B0204020104020204" pitchFamily="34" charset="0"/>
              </a:rPr>
              <a:t>life chances</a:t>
            </a:r>
            <a:r>
              <a:rPr lang="en-US" sz="2000">
                <a:solidFill>
                  <a:srgbClr val="303282"/>
                </a:solidFill>
                <a:latin typeface="Abadi Extra Light" panose="020B0204020104020204" pitchFamily="34" charset="0"/>
              </a:rPr>
              <a:t>, including attainment, employment prospects and future earnings. Every professional that interacts with a child or young person of school age, or their family, has a role to play to help them to attend school regularly.</a:t>
            </a:r>
          </a:p>
          <a:p>
            <a:pPr>
              <a:buFont typeface="Wingdings" panose="05000000000000000000" pitchFamily="2" charset="2"/>
              <a:buChar char="q"/>
            </a:pPr>
            <a:r>
              <a:rPr lang="en-US" sz="2000">
                <a:solidFill>
                  <a:srgbClr val="303282"/>
                </a:solidFill>
                <a:latin typeface="Abadi Extra Light" panose="020B0204020104020204" pitchFamily="34" charset="0"/>
              </a:rPr>
              <a:t>Research highlights children being absent from education for prolonged periods and/or on repeat occasions can act as a vital warning sign to a range of safeguarding issues including neglect, child sexual and child criminal exploitation - particularly county lines. </a:t>
            </a:r>
          </a:p>
        </p:txBody>
      </p:sp>
      <p:sp>
        <p:nvSpPr>
          <p:cNvPr id="7" name="Footer Placeholder 1">
            <a:extLst>
              <a:ext uri="{FF2B5EF4-FFF2-40B4-BE49-F238E27FC236}">
                <a16:creationId xmlns:a16="http://schemas.microsoft.com/office/drawing/2014/main" id="{58DA488C-37F4-5758-582A-5F03AFC41985}"/>
              </a:ext>
            </a:extLst>
          </p:cNvPr>
          <p:cNvSpPr>
            <a:spLocks noGrp="1"/>
          </p:cNvSpPr>
          <p:nvPr>
            <p:ph type="ftr" sz="quarter" idx="4294967295"/>
          </p:nvPr>
        </p:nvSpPr>
        <p:spPr>
          <a:xfrm>
            <a:off x="0" y="6459538"/>
            <a:ext cx="4822825" cy="365125"/>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900" b="0" i="0" u="none" strike="noStrike" kern="1200" cap="all" spc="0" normalizeH="0" baseline="0" noProof="0">
                <a:ln>
                  <a:noFill/>
                </a:ln>
                <a:solidFill>
                  <a:srgbClr val="FFFFFF"/>
                </a:solidFill>
                <a:effectLst/>
                <a:uLnTx/>
                <a:uFillTx/>
                <a:latin typeface="Calibri" panose="020F0502020204030204"/>
                <a:ea typeface="+mn-ea"/>
                <a:cs typeface="+mn-cs"/>
              </a:rPr>
              <a:t>Halton Borough Council - Whole School Staff Safeguarding Training - Refresher &amp; UPDATES - 2024/2025</a:t>
            </a:r>
          </a:p>
        </p:txBody>
      </p:sp>
      <p:pic>
        <p:nvPicPr>
          <p:cNvPr id="6" name="Picture 5">
            <a:extLst>
              <a:ext uri="{FF2B5EF4-FFF2-40B4-BE49-F238E27FC236}">
                <a16:creationId xmlns:a16="http://schemas.microsoft.com/office/drawing/2014/main" id="{599C36C0-3490-B55E-CA3F-EE983E6FDDAC}"/>
              </a:ext>
            </a:extLst>
          </p:cNvPr>
          <p:cNvPicPr>
            <a:picLocks noChangeAspect="1"/>
          </p:cNvPicPr>
          <p:nvPr/>
        </p:nvPicPr>
        <p:blipFill>
          <a:blip r:embed="rId3"/>
          <a:stretch>
            <a:fillRect/>
          </a:stretch>
        </p:blipFill>
        <p:spPr>
          <a:xfrm>
            <a:off x="5113422" y="266381"/>
            <a:ext cx="4463715" cy="1547498"/>
          </a:xfrm>
          <a:prstGeom prst="rect">
            <a:avLst/>
          </a:prstGeom>
        </p:spPr>
      </p:pic>
    </p:spTree>
    <p:extLst>
      <p:ext uri="{BB962C8B-B14F-4D97-AF65-F5344CB8AC3E}">
        <p14:creationId xmlns:p14="http://schemas.microsoft.com/office/powerpoint/2010/main" val="2149925642"/>
      </p:ext>
    </p:extLst>
  </p:cSld>
  <p:clrMapOvr>
    <a:masterClrMapping/>
  </p:clrMapOvr>
  <mc:AlternateContent xmlns:mc="http://schemas.openxmlformats.org/markup-compatibility/2006" xmlns:p14="http://schemas.microsoft.com/office/powerpoint/2010/main">
    <mc:Choice Requires="p14">
      <p:transition spd="slow" p14:dur="2000" advTm="175500"/>
    </mc:Choice>
    <mc:Fallback xmlns="">
      <p:transition spd="slow" advTm="1755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4A0814C0-A5B0-40DD-9073-DEF609D9180E}"/>
              </a:ext>
            </a:extLst>
          </p:cNvPr>
          <p:cNvSpPr>
            <a:spLocks noGrp="1" noRot="1" noChangeArrowheads="1"/>
          </p:cNvSpPr>
          <p:nvPr>
            <p:ph type="title"/>
          </p:nvPr>
        </p:nvSpPr>
        <p:spPr>
          <a:xfrm>
            <a:off x="35351" y="-87195"/>
            <a:ext cx="8840964" cy="1481328"/>
          </a:xfrm>
        </p:spPr>
        <p:txBody>
          <a:bodyPr anchor="b">
            <a:noAutofit/>
          </a:bodyPr>
          <a:lstStyle/>
          <a:p>
            <a:pPr>
              <a:defRPr/>
            </a:pPr>
            <a:r>
              <a:rPr lang="en-US" sz="3600" b="1" u="sng">
                <a:latin typeface="Andika" panose="02000000000000000000" pitchFamily="2" charset="0"/>
                <a:ea typeface="Andika" panose="02000000000000000000" pitchFamily="2" charset="0"/>
                <a:cs typeface="Andika" panose="02000000000000000000" pitchFamily="2" charset="0"/>
              </a:rPr>
              <a:t>How do we reward our children’s positive Attendance?</a:t>
            </a:r>
          </a:p>
        </p:txBody>
      </p:sp>
      <p:sp>
        <p:nvSpPr>
          <p:cNvPr id="16387" name="Rectangle 3">
            <a:extLst>
              <a:ext uri="{FF2B5EF4-FFF2-40B4-BE49-F238E27FC236}">
                <a16:creationId xmlns:a16="http://schemas.microsoft.com/office/drawing/2014/main" id="{30DFDFCB-1127-4630-A5EB-EAC54323DAB5}"/>
              </a:ext>
            </a:extLst>
          </p:cNvPr>
          <p:cNvSpPr>
            <a:spLocks noGrp="1" noRot="1"/>
          </p:cNvSpPr>
          <p:nvPr>
            <p:ph idx="1"/>
          </p:nvPr>
        </p:nvSpPr>
        <p:spPr>
          <a:xfrm>
            <a:off x="126124" y="1394133"/>
            <a:ext cx="10783614" cy="5374529"/>
          </a:xfrm>
        </p:spPr>
        <p:txBody>
          <a:bodyPr anchor="t">
            <a:normAutofit/>
          </a:bodyPr>
          <a:lstStyle/>
          <a:p>
            <a:r>
              <a:rPr lang="en-GB" altLang="en-US">
                <a:latin typeface="Andika" panose="02000000000000000000" pitchFamily="2" charset="0"/>
                <a:ea typeface="Andika" panose="02000000000000000000" pitchFamily="2" charset="0"/>
                <a:cs typeface="Andika" panose="02000000000000000000" pitchFamily="2" charset="0"/>
              </a:rPr>
              <a:t>Weekly Whole School 100% Attendance Wheel – Child gets a prize from school.  </a:t>
            </a:r>
          </a:p>
          <a:p>
            <a:r>
              <a:rPr lang="en-GB" altLang="en-US">
                <a:latin typeface="Andika" panose="02000000000000000000" pitchFamily="2" charset="0"/>
                <a:ea typeface="Andika" panose="02000000000000000000" pitchFamily="2" charset="0"/>
                <a:cs typeface="Andika" panose="02000000000000000000" pitchFamily="2" charset="0"/>
              </a:rPr>
              <a:t>Star in the Jar – Every day a class has 100% they earn a star for their jar.  10 Stars in the Jar = Class Reward afternoon.</a:t>
            </a:r>
          </a:p>
          <a:p>
            <a:r>
              <a:rPr lang="en-GB" altLang="en-US">
                <a:latin typeface="Andika" panose="02000000000000000000" pitchFamily="2" charset="0"/>
                <a:ea typeface="Andika" panose="02000000000000000000" pitchFamily="2" charset="0"/>
                <a:cs typeface="Andika" panose="02000000000000000000" pitchFamily="2" charset="0"/>
              </a:rPr>
              <a:t>£5 attendance award for the class with the highest attendance.</a:t>
            </a:r>
          </a:p>
          <a:p>
            <a:r>
              <a:rPr lang="en-GB" altLang="en-US">
                <a:latin typeface="Andika" panose="02000000000000000000" pitchFamily="2" charset="0"/>
                <a:ea typeface="Andika" panose="02000000000000000000" pitchFamily="2" charset="0"/>
                <a:cs typeface="Andika" panose="02000000000000000000" pitchFamily="2" charset="0"/>
              </a:rPr>
              <a:t>Weekly Popcorn award for the class with the highest attendance.  </a:t>
            </a:r>
          </a:p>
          <a:p>
            <a:r>
              <a:rPr lang="en-GB" altLang="en-US">
                <a:latin typeface="Andika" panose="02000000000000000000" pitchFamily="2" charset="0"/>
                <a:ea typeface="Andika" panose="02000000000000000000" pitchFamily="2" charset="0"/>
                <a:cs typeface="Andika" panose="02000000000000000000" pitchFamily="2" charset="0"/>
              </a:rPr>
              <a:t>100% Attendance Certificates</a:t>
            </a:r>
          </a:p>
          <a:p>
            <a:r>
              <a:rPr lang="en-GB" altLang="en-US">
                <a:latin typeface="Andika" panose="02000000000000000000" pitchFamily="2" charset="0"/>
                <a:ea typeface="Andika" panose="02000000000000000000" pitchFamily="2" charset="0"/>
                <a:cs typeface="Andika" panose="02000000000000000000" pitchFamily="2" charset="0"/>
              </a:rPr>
              <a:t>97% + Attendance Raffle for the whole school year.  Winning prize = £100 Amazon Voucher.  </a:t>
            </a:r>
          </a:p>
          <a:p>
            <a:r>
              <a:rPr lang="en-GB" altLang="en-US">
                <a:solidFill>
                  <a:srgbClr val="FF0000"/>
                </a:solidFill>
                <a:latin typeface="Andika" panose="02000000000000000000" pitchFamily="2" charset="0"/>
                <a:ea typeface="Andika" panose="02000000000000000000" pitchFamily="2" charset="0"/>
                <a:cs typeface="Andika" panose="02000000000000000000" pitchFamily="2" charset="0"/>
              </a:rPr>
              <a:t>This half term, the class with the best attendance will have a Silent Disco on Thursday 23</a:t>
            </a:r>
            <a:r>
              <a:rPr lang="en-GB" altLang="en-US" baseline="30000">
                <a:solidFill>
                  <a:srgbClr val="FF0000"/>
                </a:solidFill>
                <a:latin typeface="Andika" panose="02000000000000000000" pitchFamily="2" charset="0"/>
                <a:ea typeface="Andika" panose="02000000000000000000" pitchFamily="2" charset="0"/>
                <a:cs typeface="Andika" panose="02000000000000000000" pitchFamily="2" charset="0"/>
              </a:rPr>
              <a:t>rd</a:t>
            </a:r>
            <a:r>
              <a:rPr lang="en-GB" altLang="en-US">
                <a:solidFill>
                  <a:srgbClr val="FF0000"/>
                </a:solidFill>
                <a:latin typeface="Andika" panose="02000000000000000000" pitchFamily="2" charset="0"/>
                <a:ea typeface="Andika" panose="02000000000000000000" pitchFamily="2" charset="0"/>
                <a:cs typeface="Andika" panose="02000000000000000000" pitchFamily="2" charset="0"/>
              </a:rPr>
              <a:t> October! </a:t>
            </a:r>
          </a:p>
        </p:txBody>
      </p:sp>
      <p:pic>
        <p:nvPicPr>
          <p:cNvPr id="8194" name="Picture 2" descr="Studybugs – Schools » Attendance">
            <a:extLst>
              <a:ext uri="{FF2B5EF4-FFF2-40B4-BE49-F238E27FC236}">
                <a16:creationId xmlns:a16="http://schemas.microsoft.com/office/drawing/2014/main" id="{4340111C-DFCF-4143-A380-638414D06389}"/>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0567844" y="0"/>
            <a:ext cx="1588805" cy="17447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29622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9CB892-E2E6-48FB-CEF2-43BA6F6DEE37}"/>
              </a:ext>
            </a:extLst>
          </p:cNvPr>
          <p:cNvSpPr>
            <a:spLocks noGrp="1"/>
          </p:cNvSpPr>
          <p:nvPr>
            <p:ph type="title"/>
          </p:nvPr>
        </p:nvSpPr>
        <p:spPr>
          <a:xfrm>
            <a:off x="5080" y="-635"/>
            <a:ext cx="12171680" cy="1325563"/>
          </a:xfrm>
        </p:spPr>
        <p:txBody>
          <a:bodyPr>
            <a:normAutofit/>
          </a:bodyPr>
          <a:lstStyle/>
          <a:p>
            <a:r>
              <a:rPr lang="en-US" sz="3600" b="1" u="sng" dirty="0">
                <a:latin typeface="Andika"/>
                <a:ea typeface="Calibri Light"/>
                <a:cs typeface="Calibri Light"/>
              </a:rPr>
              <a:t>Handwriting at </a:t>
            </a:r>
            <a:r>
              <a:rPr lang="en-US" sz="3600" b="1" u="sng">
                <a:latin typeface="Andika"/>
                <a:ea typeface="Calibri Light"/>
                <a:cs typeface="Calibri Light"/>
              </a:rPr>
              <a:t>St Andrew's</a:t>
            </a:r>
            <a:endParaRPr lang="en-US" sz="3600" b="1" u="sng" dirty="0">
              <a:latin typeface="Andika"/>
              <a:ea typeface="Calibri Light"/>
              <a:cs typeface="Calibri Light"/>
            </a:endParaRPr>
          </a:p>
        </p:txBody>
      </p:sp>
      <p:sp>
        <p:nvSpPr>
          <p:cNvPr id="3" name="Content Placeholder 2">
            <a:extLst>
              <a:ext uri="{FF2B5EF4-FFF2-40B4-BE49-F238E27FC236}">
                <a16:creationId xmlns:a16="http://schemas.microsoft.com/office/drawing/2014/main" id="{361378A1-4263-4902-B0A4-B1CF7826E6C0}"/>
              </a:ext>
            </a:extLst>
          </p:cNvPr>
          <p:cNvSpPr>
            <a:spLocks noGrp="1"/>
          </p:cNvSpPr>
          <p:nvPr>
            <p:ph idx="1"/>
          </p:nvPr>
        </p:nvSpPr>
        <p:spPr>
          <a:xfrm>
            <a:off x="157480" y="1012825"/>
            <a:ext cx="11866880" cy="5631498"/>
          </a:xfrm>
        </p:spPr>
        <p:txBody>
          <a:bodyPr vert="horz" lIns="91440" tIns="45720" rIns="91440" bIns="45720" rtlCol="0" anchor="t">
            <a:normAutofit/>
          </a:bodyPr>
          <a:lstStyle/>
          <a:p>
            <a:r>
              <a:rPr lang="en-US" dirty="0">
                <a:solidFill>
                  <a:srgbClr val="444444"/>
                </a:solidFill>
                <a:highlight>
                  <a:srgbClr val="FFFFFF"/>
                </a:highlight>
                <a:latin typeface="Andika"/>
                <a:cs typeface="Poppins"/>
              </a:rPr>
              <a:t>Here at St. Andrew's Church of England Primary School, we know that handwriting increases children’s motivation: their belief in themselves as writers is predicated on this, particularly in their first years at school. Writing involves many processes, so having fluent handwriting is one less thing to think about.</a:t>
            </a:r>
            <a:endParaRPr lang="en-US" dirty="0">
              <a:latin typeface="Andika"/>
              <a:ea typeface="Calibri" panose="020F0502020204030204"/>
              <a:cs typeface="Calibri" panose="020F0502020204030204"/>
            </a:endParaRPr>
          </a:p>
          <a:p>
            <a:r>
              <a:rPr lang="en-US" dirty="0">
                <a:solidFill>
                  <a:srgbClr val="444444"/>
                </a:solidFill>
                <a:highlight>
                  <a:srgbClr val="FFFFFF"/>
                </a:highlight>
                <a:latin typeface="Andika"/>
                <a:cs typeface="Poppins"/>
              </a:rPr>
              <a:t>Pupils are taught handwriting precisely, in a clearly sequenced progression, starting from Reception, to support their gradual acquisition of skills.</a:t>
            </a:r>
            <a:endParaRPr lang="en-US" dirty="0">
              <a:solidFill>
                <a:srgbClr val="000000"/>
              </a:solidFill>
              <a:latin typeface="Andika"/>
              <a:cs typeface="Poppins"/>
            </a:endParaRPr>
          </a:p>
          <a:p>
            <a:r>
              <a:rPr lang="en-US" dirty="0">
                <a:solidFill>
                  <a:srgbClr val="444444"/>
                </a:solidFill>
                <a:highlight>
                  <a:srgbClr val="FFFFFF"/>
                </a:highlight>
                <a:latin typeface="Andika"/>
                <a:cs typeface="Poppins"/>
              </a:rPr>
              <a:t>We do this using the Read Write Inc approach, including Letter Village from Year 1 to Year 6.</a:t>
            </a:r>
            <a:endParaRPr lang="en-US" dirty="0">
              <a:latin typeface="Andika"/>
            </a:endParaRPr>
          </a:p>
          <a:p>
            <a:r>
              <a:rPr lang="en-US" dirty="0">
                <a:solidFill>
                  <a:srgbClr val="444444"/>
                </a:solidFill>
                <a:highlight>
                  <a:srgbClr val="FFFFFF"/>
                </a:highlight>
                <a:latin typeface="Andika"/>
                <a:ea typeface="+mn-lt"/>
                <a:cs typeface="+mn-lt"/>
              </a:rPr>
              <a:t>Our school staff expect consistently high standards, making sure pupils </a:t>
            </a:r>
            <a:r>
              <a:rPr lang="en-US" dirty="0" err="1">
                <a:solidFill>
                  <a:srgbClr val="444444"/>
                </a:solidFill>
                <a:highlight>
                  <a:srgbClr val="FFFFFF"/>
                </a:highlight>
                <a:latin typeface="Andika"/>
                <a:ea typeface="+mn-lt"/>
                <a:cs typeface="+mn-lt"/>
              </a:rPr>
              <a:t>practise</a:t>
            </a:r>
            <a:r>
              <a:rPr lang="en-US" dirty="0">
                <a:solidFill>
                  <a:srgbClr val="444444"/>
                </a:solidFill>
                <a:highlight>
                  <a:srgbClr val="FFFFFF"/>
                </a:highlight>
                <a:latin typeface="Andika"/>
                <a:ea typeface="+mn-lt"/>
                <a:cs typeface="+mn-lt"/>
              </a:rPr>
              <a:t> handwriting regularly and consistently to develop and maintain fluency and legibility. Handwriting is taught daily at school.</a:t>
            </a:r>
          </a:p>
          <a:p>
            <a:endParaRPr lang="en-US" dirty="0">
              <a:latin typeface="Andika"/>
              <a:ea typeface="Calibri"/>
              <a:cs typeface="Calibri"/>
            </a:endParaRPr>
          </a:p>
        </p:txBody>
      </p:sp>
    </p:spTree>
    <p:extLst>
      <p:ext uri="{BB962C8B-B14F-4D97-AF65-F5344CB8AC3E}">
        <p14:creationId xmlns:p14="http://schemas.microsoft.com/office/powerpoint/2010/main" val="28620918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F0682-49B8-A843-425D-661A73E59292}"/>
              </a:ext>
            </a:extLst>
          </p:cNvPr>
          <p:cNvSpPr>
            <a:spLocks noGrp="1"/>
          </p:cNvSpPr>
          <p:nvPr>
            <p:ph type="title"/>
          </p:nvPr>
        </p:nvSpPr>
        <p:spPr>
          <a:xfrm>
            <a:off x="-5080" y="-183515"/>
            <a:ext cx="10515600" cy="1325563"/>
          </a:xfrm>
        </p:spPr>
        <p:txBody>
          <a:bodyPr/>
          <a:lstStyle/>
          <a:p>
            <a:r>
              <a:rPr lang="en-US" b="1" u="sng" dirty="0">
                <a:latin typeface="Andika"/>
                <a:ea typeface="Calibri Light"/>
                <a:cs typeface="Calibri Light"/>
              </a:rPr>
              <a:t>Letter Village for Handwriting</a:t>
            </a:r>
            <a:endParaRPr lang="en-US" b="1" u="sng" dirty="0">
              <a:latin typeface="Andika"/>
            </a:endParaRPr>
          </a:p>
        </p:txBody>
      </p:sp>
      <p:sp>
        <p:nvSpPr>
          <p:cNvPr id="3" name="Content Placeholder 2">
            <a:extLst>
              <a:ext uri="{FF2B5EF4-FFF2-40B4-BE49-F238E27FC236}">
                <a16:creationId xmlns:a16="http://schemas.microsoft.com/office/drawing/2014/main" id="{92DCE7D4-DB22-2978-BD29-42B66AE566CB}"/>
              </a:ext>
            </a:extLst>
          </p:cNvPr>
          <p:cNvSpPr>
            <a:spLocks noGrp="1"/>
          </p:cNvSpPr>
          <p:nvPr>
            <p:ph idx="1"/>
          </p:nvPr>
        </p:nvSpPr>
        <p:spPr>
          <a:xfrm>
            <a:off x="127000" y="1358265"/>
            <a:ext cx="11866880" cy="5153978"/>
          </a:xfrm>
        </p:spPr>
        <p:txBody>
          <a:bodyPr vert="horz" lIns="91440" tIns="45720" rIns="91440" bIns="45720" rtlCol="0" anchor="t">
            <a:normAutofit/>
          </a:bodyPr>
          <a:lstStyle/>
          <a:p>
            <a:r>
              <a:rPr lang="en-US" b="1" dirty="0">
                <a:solidFill>
                  <a:srgbClr val="444444"/>
                </a:solidFill>
                <a:highlight>
                  <a:srgbClr val="FFFFFF"/>
                </a:highlight>
                <a:latin typeface="Andika"/>
                <a:cs typeface="Poppins"/>
              </a:rPr>
              <a:t>Stage 2 </a:t>
            </a:r>
            <a:r>
              <a:rPr lang="en-US" dirty="0">
                <a:solidFill>
                  <a:srgbClr val="444444"/>
                </a:solidFill>
                <a:highlight>
                  <a:srgbClr val="FFFFFF"/>
                </a:highlight>
                <a:latin typeface="Andika"/>
                <a:cs typeface="Poppins"/>
              </a:rPr>
              <a:t>begins during Year 1. Children learn the relative size of letters and to form letters that will flow easily into a joined style.</a:t>
            </a:r>
          </a:p>
          <a:p>
            <a:pPr marL="0" indent="0">
              <a:buNone/>
            </a:pPr>
            <a:endParaRPr lang="en-US" dirty="0">
              <a:latin typeface="Andika"/>
              <a:ea typeface="Calibri" panose="020F0502020204030204"/>
              <a:cs typeface="Calibri" panose="020F0502020204030204"/>
            </a:endParaRPr>
          </a:p>
          <a:p>
            <a:r>
              <a:rPr lang="en-US" b="1" dirty="0">
                <a:solidFill>
                  <a:srgbClr val="444444"/>
                </a:solidFill>
                <a:highlight>
                  <a:srgbClr val="FFFFFF"/>
                </a:highlight>
                <a:latin typeface="Andika"/>
                <a:cs typeface="Poppins"/>
              </a:rPr>
              <a:t>Stage 3 </a:t>
            </a:r>
            <a:r>
              <a:rPr lang="en-US" dirty="0">
                <a:solidFill>
                  <a:srgbClr val="444444"/>
                </a:solidFill>
                <a:highlight>
                  <a:srgbClr val="FFFFFF"/>
                </a:highlight>
                <a:latin typeface="Andika"/>
                <a:cs typeface="Poppins"/>
              </a:rPr>
              <a:t>follows on in Year 2. Children learn how to join letters using two basic joins – the ‘bridge’ join, the ‘hill’ join and the two variations on each.</a:t>
            </a:r>
            <a:endParaRPr lang="en-US" dirty="0">
              <a:latin typeface="Andika"/>
            </a:endParaRPr>
          </a:p>
          <a:p>
            <a:pPr marL="0" indent="0">
              <a:buNone/>
            </a:pPr>
            <a:endParaRPr lang="en-US" dirty="0">
              <a:latin typeface="Andika"/>
              <a:ea typeface="Calibri"/>
              <a:cs typeface="Calibri"/>
            </a:endParaRPr>
          </a:p>
        </p:txBody>
      </p:sp>
    </p:spTree>
    <p:extLst>
      <p:ext uri="{BB962C8B-B14F-4D97-AF65-F5344CB8AC3E}">
        <p14:creationId xmlns:p14="http://schemas.microsoft.com/office/powerpoint/2010/main" val="21166599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FFF3C9-B8C5-0D6E-C971-F8136030515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7906FBB-2952-CB9D-0961-496379C42796}"/>
              </a:ext>
            </a:extLst>
          </p:cNvPr>
          <p:cNvSpPr>
            <a:spLocks noGrp="1"/>
          </p:cNvSpPr>
          <p:nvPr>
            <p:ph type="title"/>
          </p:nvPr>
        </p:nvSpPr>
        <p:spPr>
          <a:xfrm>
            <a:off x="5080" y="141605"/>
            <a:ext cx="12171680" cy="1325563"/>
          </a:xfrm>
        </p:spPr>
        <p:txBody>
          <a:bodyPr>
            <a:normAutofit/>
          </a:bodyPr>
          <a:lstStyle/>
          <a:p>
            <a:pPr>
              <a:spcBef>
                <a:spcPts val="1000"/>
              </a:spcBef>
            </a:pPr>
            <a:r>
              <a:rPr lang="en-US" sz="3600" b="1" u="sng" dirty="0">
                <a:latin typeface="Andika"/>
                <a:ea typeface="Calibri Light"/>
                <a:cs typeface="Calibri Light"/>
              </a:rPr>
              <a:t>Letter Village for Handwriting- we are on Stage </a:t>
            </a:r>
            <a:r>
              <a:rPr lang="en-US" sz="3600" dirty="0">
                <a:latin typeface="Andika"/>
                <a:ea typeface="Calibri Light"/>
                <a:cs typeface="Calibri Light"/>
              </a:rPr>
              <a:t>2</a:t>
            </a:r>
          </a:p>
          <a:p>
            <a:pPr>
              <a:spcBef>
                <a:spcPts val="1000"/>
              </a:spcBef>
            </a:pPr>
            <a:endParaRPr lang="en-US" sz="3600" dirty="0">
              <a:latin typeface="Andika"/>
            </a:endParaRPr>
          </a:p>
        </p:txBody>
      </p:sp>
      <p:sp>
        <p:nvSpPr>
          <p:cNvPr id="3" name="Content Placeholder 2">
            <a:extLst>
              <a:ext uri="{FF2B5EF4-FFF2-40B4-BE49-F238E27FC236}">
                <a16:creationId xmlns:a16="http://schemas.microsoft.com/office/drawing/2014/main" id="{C1812767-FF56-EDBE-2090-91AE9051C912}"/>
              </a:ext>
            </a:extLst>
          </p:cNvPr>
          <p:cNvSpPr>
            <a:spLocks noGrp="1"/>
          </p:cNvSpPr>
          <p:nvPr>
            <p:ph idx="1"/>
          </p:nvPr>
        </p:nvSpPr>
        <p:spPr>
          <a:xfrm>
            <a:off x="127000" y="982345"/>
            <a:ext cx="11866880" cy="5529898"/>
          </a:xfrm>
        </p:spPr>
        <p:txBody>
          <a:bodyPr vert="horz" lIns="91440" tIns="45720" rIns="91440" bIns="45720" rtlCol="0" anchor="t">
            <a:normAutofit/>
          </a:bodyPr>
          <a:lstStyle/>
          <a:p>
            <a:pPr marL="0" indent="0">
              <a:buNone/>
            </a:pPr>
            <a:r>
              <a:rPr lang="en-US" dirty="0">
                <a:latin typeface="Andika"/>
                <a:ea typeface="Calibri"/>
                <a:cs typeface="Calibri"/>
              </a:rPr>
              <a:t>Tonight, you will take home a copy of the QR codes linked to our class handwriting stage if you would like to further support your child with their handwriting at home. </a:t>
            </a:r>
            <a:r>
              <a:rPr lang="en-US" dirty="0">
                <a:highlight>
                  <a:srgbClr val="FFFFFF"/>
                </a:highlight>
                <a:latin typeface="Andika"/>
                <a:ea typeface="Calibri"/>
                <a:cs typeface="Poppins"/>
              </a:rPr>
              <a:t>These QR codes will take you directly to the Letter Village video links. </a:t>
            </a:r>
            <a:r>
              <a:rPr lang="en-US" sz="2600" dirty="0">
                <a:highlight>
                  <a:srgbClr val="FFFFFF"/>
                </a:highlight>
                <a:latin typeface="Andika"/>
                <a:ea typeface="Calibri"/>
                <a:cs typeface="Poppins"/>
              </a:rPr>
              <a:t>All of the Handwriting Stage QR codes can also be found on the Handwriting page on our school Website – please follow the home- learning links.</a:t>
            </a:r>
          </a:p>
          <a:p>
            <a:pPr>
              <a:buNone/>
            </a:pPr>
            <a:r>
              <a:rPr lang="en-US" dirty="0">
                <a:highlight>
                  <a:srgbClr val="FFFFFF"/>
                </a:highlight>
                <a:latin typeface="Andika"/>
                <a:ea typeface="Calibri"/>
                <a:cs typeface="Poppins"/>
              </a:rPr>
              <a:t>Each term, your child will come home with a new set of QR codes for the term ahead.</a:t>
            </a:r>
            <a:endParaRPr lang="en-US">
              <a:latin typeface="Andika"/>
            </a:endParaRPr>
          </a:p>
          <a:p>
            <a:pPr>
              <a:buNone/>
            </a:pPr>
            <a:r>
              <a:rPr lang="en-US" dirty="0">
                <a:highlight>
                  <a:srgbClr val="FFFFFF"/>
                </a:highlight>
                <a:latin typeface="Andika"/>
                <a:ea typeface="Calibri"/>
                <a:cs typeface="Poppins"/>
              </a:rPr>
              <a:t>Please also see the Examples of letter formations and joins from Stage 1 to Stage 4 on our Handwriting Webpage.</a:t>
            </a:r>
            <a:endParaRPr lang="en-US">
              <a:latin typeface="Andika"/>
            </a:endParaRPr>
          </a:p>
          <a:p>
            <a:pPr>
              <a:buNone/>
            </a:pPr>
            <a:r>
              <a:rPr lang="en-US" dirty="0">
                <a:highlight>
                  <a:srgbClr val="FFFFFF"/>
                </a:highlight>
                <a:latin typeface="Andika"/>
                <a:ea typeface="Calibri"/>
                <a:cs typeface="Poppins"/>
              </a:rPr>
              <a:t>To help your child with handwriting at home using our Letter Village approach, focus on short, engaging, daily practice that uses memorable visual cues and stories rather than mindless copying.</a:t>
            </a:r>
            <a:endParaRPr lang="en-US" dirty="0">
              <a:latin typeface="Andika"/>
            </a:endParaRPr>
          </a:p>
          <a:p>
            <a:pPr marL="0" indent="0">
              <a:buNone/>
            </a:pPr>
            <a:r>
              <a:rPr lang="en-US" sz="2000" dirty="0">
                <a:highlight>
                  <a:srgbClr val="00FFFF"/>
                </a:highlight>
                <a:latin typeface="Andika"/>
                <a:ea typeface="Calibri"/>
                <a:cs typeface="Calibri"/>
              </a:rPr>
              <a:t>Please follow this link for more information about Handwriting at St. Andrew's  </a:t>
            </a:r>
            <a:r>
              <a:rPr lang="en-US" sz="2000" dirty="0">
                <a:highlight>
                  <a:srgbClr val="00FFFF"/>
                </a:highlight>
                <a:latin typeface="Andika"/>
                <a:ea typeface="+mn-lt"/>
                <a:cs typeface="+mn-lt"/>
                <a:hlinkClick r:id="rId2"/>
              </a:rPr>
              <a:t>https://www.standrewsmaghull.com/page/?title=Handwriting&amp;pid=172&amp;action=saved</a:t>
            </a:r>
            <a:endParaRPr lang="en-US" sz="2000">
              <a:highlight>
                <a:srgbClr val="00FFFF"/>
              </a:highlight>
              <a:latin typeface="Andika"/>
              <a:ea typeface="+mn-lt"/>
              <a:cs typeface="+mn-lt"/>
            </a:endParaRPr>
          </a:p>
          <a:p>
            <a:pPr marL="0" indent="0">
              <a:buNone/>
            </a:pPr>
            <a:endParaRPr lang="en-US" dirty="0">
              <a:highlight>
                <a:srgbClr val="FFFF00"/>
              </a:highlight>
              <a:latin typeface="Calibri"/>
              <a:ea typeface="Calibri"/>
              <a:cs typeface="Calibri"/>
            </a:endParaRPr>
          </a:p>
          <a:p>
            <a:pPr marL="0" indent="0">
              <a:buNone/>
            </a:pPr>
            <a:endParaRPr lang="en-US" dirty="0">
              <a:highlight>
                <a:srgbClr val="FFFF00"/>
              </a:highlight>
              <a:latin typeface="Andika"/>
              <a:ea typeface="Calibri"/>
              <a:cs typeface="Calibri"/>
            </a:endParaRPr>
          </a:p>
          <a:p>
            <a:pPr marL="0" indent="0">
              <a:buNone/>
            </a:pPr>
            <a:endParaRPr lang="en-US" dirty="0">
              <a:highlight>
                <a:srgbClr val="FFFF00"/>
              </a:highlight>
              <a:latin typeface="Andika"/>
              <a:ea typeface="Calibri"/>
              <a:cs typeface="Calibri"/>
            </a:endParaRPr>
          </a:p>
        </p:txBody>
      </p:sp>
    </p:spTree>
    <p:extLst>
      <p:ext uri="{BB962C8B-B14F-4D97-AF65-F5344CB8AC3E}">
        <p14:creationId xmlns:p14="http://schemas.microsoft.com/office/powerpoint/2010/main" val="36297930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98F3CD-7F22-4285-B88F-04A50BAB9353}"/>
              </a:ext>
            </a:extLst>
          </p:cNvPr>
          <p:cNvSpPr>
            <a:spLocks noGrp="1"/>
          </p:cNvSpPr>
          <p:nvPr>
            <p:ph type="title"/>
          </p:nvPr>
        </p:nvSpPr>
        <p:spPr>
          <a:xfrm>
            <a:off x="572493" y="238539"/>
            <a:ext cx="11018520" cy="878173"/>
          </a:xfrm>
        </p:spPr>
        <p:txBody>
          <a:bodyPr anchor="b">
            <a:normAutofit/>
          </a:bodyPr>
          <a:lstStyle/>
          <a:p>
            <a:pPr>
              <a:defRPr/>
            </a:pPr>
            <a:r>
              <a:rPr lang="en-GB" sz="5400" b="1" u="sng" dirty="0">
                <a:latin typeface="Andika"/>
                <a:ea typeface="Andika" panose="02000000000000000000" pitchFamily="2" charset="0"/>
                <a:cs typeface="Andika" panose="02000000000000000000" pitchFamily="2" charset="0"/>
              </a:rPr>
              <a:t>Reading at St. Andrew's</a:t>
            </a:r>
            <a:endParaRPr lang="en-GB" sz="5400" dirty="0">
              <a:latin typeface="Andika" panose="02000000000000000000" pitchFamily="2" charset="0"/>
              <a:ea typeface="Andika" panose="02000000000000000000" pitchFamily="2" charset="0"/>
              <a:cs typeface="Andika" panose="02000000000000000000" pitchFamily="2" charset="0"/>
            </a:endParaRPr>
          </a:p>
        </p:txBody>
      </p:sp>
      <p:sp>
        <p:nvSpPr>
          <p:cNvPr id="3" name="Content Placeholder 2">
            <a:extLst>
              <a:ext uri="{FF2B5EF4-FFF2-40B4-BE49-F238E27FC236}">
                <a16:creationId xmlns:a16="http://schemas.microsoft.com/office/drawing/2014/main" id="{FF708AAC-B05E-4EF7-BE65-B3D4684BBCF4}"/>
              </a:ext>
            </a:extLst>
          </p:cNvPr>
          <p:cNvSpPr>
            <a:spLocks noGrp="1"/>
          </p:cNvSpPr>
          <p:nvPr>
            <p:ph idx="1"/>
          </p:nvPr>
        </p:nvSpPr>
        <p:spPr>
          <a:xfrm>
            <a:off x="222853" y="998482"/>
            <a:ext cx="8581948" cy="5859517"/>
          </a:xfrm>
          <a:solidFill>
            <a:schemeClr val="bg1"/>
          </a:solidFill>
        </p:spPr>
        <p:txBody>
          <a:bodyPr anchor="t">
            <a:normAutofit/>
          </a:bodyPr>
          <a:lstStyle/>
          <a:p>
            <a:pPr marL="0" indent="0">
              <a:buNone/>
              <a:defRPr/>
            </a:pPr>
            <a:r>
              <a:rPr lang="en-GB" dirty="0">
                <a:latin typeface="Andika"/>
                <a:ea typeface="Andika" panose="02000000000000000000" pitchFamily="2" charset="0"/>
                <a:cs typeface="Andika" panose="02000000000000000000" pitchFamily="2" charset="0"/>
              </a:rPr>
              <a:t>Reading is </a:t>
            </a:r>
            <a:r>
              <a:rPr lang="en-GB" b="1" dirty="0">
                <a:latin typeface="Andika"/>
                <a:ea typeface="Andika" panose="02000000000000000000" pitchFamily="2" charset="0"/>
                <a:cs typeface="Andika" panose="02000000000000000000" pitchFamily="2" charset="0"/>
              </a:rPr>
              <a:t>central</a:t>
            </a:r>
            <a:r>
              <a:rPr lang="en-GB" dirty="0">
                <a:latin typeface="Andika"/>
                <a:ea typeface="Andika" panose="02000000000000000000" pitchFamily="2" charset="0"/>
                <a:cs typeface="Andika" panose="02000000000000000000" pitchFamily="2" charset="0"/>
              </a:rPr>
              <a:t> to the school and year group curriculum. Each half term, the children will be exposed to multiple high quality texts, chosen so that they tie into or complement learning.</a:t>
            </a:r>
          </a:p>
          <a:p>
            <a:pPr marL="0" indent="0">
              <a:buNone/>
              <a:defRPr/>
            </a:pPr>
            <a:endParaRPr lang="en-GB">
              <a:latin typeface="Andika" panose="02000000000000000000" pitchFamily="2" charset="0"/>
              <a:ea typeface="Andika" panose="02000000000000000000" pitchFamily="2" charset="0"/>
              <a:cs typeface="Andika" panose="02000000000000000000" pitchFamily="2" charset="0"/>
            </a:endParaRPr>
          </a:p>
          <a:p>
            <a:pPr marL="0" indent="0">
              <a:buNone/>
              <a:defRPr/>
            </a:pPr>
            <a:r>
              <a:rPr lang="en-GB" dirty="0">
                <a:latin typeface="Andika"/>
                <a:ea typeface="Andika" panose="02000000000000000000" pitchFamily="2" charset="0"/>
                <a:cs typeface="Andika" panose="02000000000000000000" pitchFamily="2" charset="0"/>
              </a:rPr>
              <a:t>These will include:</a:t>
            </a:r>
          </a:p>
          <a:p>
            <a:pPr>
              <a:defRPr/>
            </a:pPr>
            <a:r>
              <a:rPr lang="en-GB" dirty="0">
                <a:latin typeface="Andika"/>
                <a:ea typeface="Andika" panose="02000000000000000000" pitchFamily="2" charset="0"/>
                <a:cs typeface="Andika" panose="02000000000000000000" pitchFamily="2" charset="0"/>
              </a:rPr>
              <a:t>A ‘Vehicle text’ in English to inspire writing</a:t>
            </a:r>
          </a:p>
          <a:p>
            <a:pPr>
              <a:defRPr/>
            </a:pPr>
            <a:r>
              <a:rPr lang="en-GB" dirty="0">
                <a:latin typeface="Andika"/>
                <a:ea typeface="Andika" panose="02000000000000000000" pitchFamily="2" charset="0"/>
                <a:cs typeface="Andika" panose="02000000000000000000" pitchFamily="2" charset="0"/>
              </a:rPr>
              <a:t>A Reading for Pleasure text that we will read as a class (normally at the end of the day) to inspire fantastic reading attitudes and, quite often, to support learning across the </a:t>
            </a:r>
            <a:r>
              <a:rPr lang="en-GB">
                <a:latin typeface="Andika"/>
                <a:ea typeface="Andika" panose="02000000000000000000" pitchFamily="2" charset="0"/>
                <a:cs typeface="Andika" panose="02000000000000000000" pitchFamily="2" charset="0"/>
              </a:rPr>
              <a:t>curriculum.</a:t>
            </a:r>
          </a:p>
          <a:p>
            <a:pPr>
              <a:defRPr/>
            </a:pPr>
            <a:r>
              <a:rPr lang="en-GB" dirty="0">
                <a:highlight>
                  <a:srgbClr val="00FFFF"/>
                </a:highlight>
                <a:latin typeface="Andika"/>
                <a:ea typeface="Andika" panose="02000000000000000000" pitchFamily="2" charset="0"/>
                <a:cs typeface="Andika" panose="02000000000000000000" pitchFamily="2" charset="0"/>
              </a:rPr>
              <a:t>Family Library dates will be published soon – please join us – these will be open to all years on Thursdays before school.</a:t>
            </a:r>
          </a:p>
        </p:txBody>
      </p:sp>
      <p:pic>
        <p:nvPicPr>
          <p:cNvPr id="14338" name="Picture 2" descr="34,223 Children Reading Illustrations &amp;amp; Clip Art - iStock">
            <a:extLst>
              <a:ext uri="{FF2B5EF4-FFF2-40B4-BE49-F238E27FC236}">
                <a16:creationId xmlns:a16="http://schemas.microsoft.com/office/drawing/2014/main" id="{81382FD5-687A-47E4-A094-1940E2033DC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574" b="-3"/>
          <a:stretch/>
        </p:blipFill>
        <p:spPr bwMode="auto">
          <a:xfrm>
            <a:off x="8804801" y="2694051"/>
            <a:ext cx="3164346" cy="328915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B6FCD0-B737-4D50-8438-D18108695538}"/>
              </a:ext>
            </a:extLst>
          </p:cNvPr>
          <p:cNvSpPr>
            <a:spLocks noGrp="1"/>
          </p:cNvSpPr>
          <p:nvPr>
            <p:ph type="title"/>
          </p:nvPr>
        </p:nvSpPr>
        <p:spPr>
          <a:xfrm>
            <a:off x="-4780" y="238540"/>
            <a:ext cx="12080701" cy="929571"/>
          </a:xfrm>
        </p:spPr>
        <p:txBody>
          <a:bodyPr anchor="b">
            <a:normAutofit/>
          </a:bodyPr>
          <a:lstStyle/>
          <a:p>
            <a:pPr>
              <a:defRPr/>
            </a:pPr>
            <a:r>
              <a:rPr lang="en-GB" sz="5400" b="1" u="sng" dirty="0">
                <a:latin typeface="Andika"/>
              </a:rPr>
              <a:t>How to support your child's reading</a:t>
            </a:r>
            <a:endParaRPr lang="en-US" dirty="0"/>
          </a:p>
        </p:txBody>
      </p:sp>
      <p:sp>
        <p:nvSpPr>
          <p:cNvPr id="11267" name="Content Placeholder 2">
            <a:extLst>
              <a:ext uri="{FF2B5EF4-FFF2-40B4-BE49-F238E27FC236}">
                <a16:creationId xmlns:a16="http://schemas.microsoft.com/office/drawing/2014/main" id="{97AE5376-5566-4D0D-A6DF-FD8495A32DF7}"/>
              </a:ext>
            </a:extLst>
          </p:cNvPr>
          <p:cNvSpPr>
            <a:spLocks noGrp="1"/>
          </p:cNvSpPr>
          <p:nvPr>
            <p:ph idx="1"/>
          </p:nvPr>
        </p:nvSpPr>
        <p:spPr>
          <a:xfrm>
            <a:off x="111541" y="1169652"/>
            <a:ext cx="9616890" cy="5499372"/>
          </a:xfrm>
          <a:solidFill>
            <a:schemeClr val="bg1"/>
          </a:solidFill>
        </p:spPr>
        <p:txBody>
          <a:bodyPr anchor="t">
            <a:normAutofit/>
          </a:bodyPr>
          <a:lstStyle/>
          <a:p>
            <a:r>
              <a:rPr lang="en-GB" altLang="en-US" sz="2600" dirty="0">
                <a:latin typeface="Andika"/>
                <a:ea typeface="Andika" panose="02000000000000000000" pitchFamily="2" charset="0"/>
                <a:cs typeface="Andika" panose="02000000000000000000" pitchFamily="2" charset="0"/>
              </a:rPr>
              <a:t>It’s </a:t>
            </a:r>
            <a:r>
              <a:rPr lang="en-GB" altLang="en-US" sz="2600" u="sng" dirty="0">
                <a:latin typeface="Andika"/>
                <a:ea typeface="Andika" panose="02000000000000000000" pitchFamily="2" charset="0"/>
                <a:cs typeface="Andika" panose="02000000000000000000" pitchFamily="2" charset="0"/>
              </a:rPr>
              <a:t>vitally important </a:t>
            </a:r>
            <a:r>
              <a:rPr lang="en-GB" altLang="en-US" sz="2600" dirty="0">
                <a:latin typeface="Andika"/>
                <a:ea typeface="Andika" panose="02000000000000000000" pitchFamily="2" charset="0"/>
                <a:cs typeface="Andika" panose="02000000000000000000" pitchFamily="2" charset="0"/>
              </a:rPr>
              <a:t>for the children to read at home </a:t>
            </a:r>
            <a:r>
              <a:rPr lang="en-GB" altLang="en-US" sz="2600" b="1" dirty="0">
                <a:latin typeface="Andika"/>
                <a:ea typeface="Andika" panose="02000000000000000000" pitchFamily="2" charset="0"/>
                <a:cs typeface="Andika" panose="02000000000000000000" pitchFamily="2" charset="0"/>
              </a:rPr>
              <a:t>at least five times per week</a:t>
            </a:r>
          </a:p>
          <a:p>
            <a:r>
              <a:rPr lang="en-GB" altLang="en-US" sz="2600" dirty="0">
                <a:latin typeface="Andika"/>
                <a:ea typeface="Andika" panose="02000000000000000000" pitchFamily="2" charset="0"/>
                <a:cs typeface="Andika" panose="02000000000000000000" pitchFamily="2" charset="0"/>
              </a:rPr>
              <a:t>Your child’s reading record should be signed by an adult whenever they have read and comments can be made by the adult if they wish.</a:t>
            </a:r>
          </a:p>
          <a:p>
            <a:r>
              <a:rPr lang="en-GB" altLang="en-US" sz="2600" dirty="0">
                <a:latin typeface="Andika"/>
                <a:ea typeface="Andika" panose="02000000000000000000" pitchFamily="2" charset="0"/>
                <a:cs typeface="Andika" panose="02000000000000000000" pitchFamily="2" charset="0"/>
              </a:rPr>
              <a:t>Reading books and records </a:t>
            </a:r>
            <a:r>
              <a:rPr lang="en-GB" altLang="en-US" sz="2600" b="1" u="sng" dirty="0">
                <a:latin typeface="Andika"/>
                <a:ea typeface="Andika" panose="02000000000000000000" pitchFamily="2" charset="0"/>
                <a:cs typeface="Andika" panose="02000000000000000000" pitchFamily="2" charset="0"/>
              </a:rPr>
              <a:t>must</a:t>
            </a:r>
            <a:r>
              <a:rPr lang="en-GB" altLang="en-US" sz="2600" dirty="0">
                <a:latin typeface="Andika"/>
                <a:ea typeface="Andika" panose="02000000000000000000" pitchFamily="2" charset="0"/>
                <a:cs typeface="Andika" panose="02000000000000000000" pitchFamily="2" charset="0"/>
              </a:rPr>
              <a:t> be brought into school on Fridays for book change. </a:t>
            </a:r>
          </a:p>
          <a:p>
            <a:pPr marL="0" indent="0">
              <a:buNone/>
            </a:pPr>
            <a:endParaRPr lang="en-GB" altLang="en-US" sz="2600" b="1" dirty="0">
              <a:latin typeface="Andika"/>
              <a:ea typeface="Andika" panose="02000000000000000000" pitchFamily="2" charset="0"/>
              <a:cs typeface="Andika" panose="02000000000000000000" pitchFamily="2" charset="0"/>
            </a:endParaRPr>
          </a:p>
        </p:txBody>
      </p:sp>
      <p:pic>
        <p:nvPicPr>
          <p:cNvPr id="13314" name="Picture 2" descr="Reading With An Adult Clipart, HD Png Download - kindpng">
            <a:extLst>
              <a:ext uri="{FF2B5EF4-FFF2-40B4-BE49-F238E27FC236}">
                <a16:creationId xmlns:a16="http://schemas.microsoft.com/office/drawing/2014/main" id="{AB5A9457-2FF3-4D5E-A8D8-5A0C0B0943C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3415" r="-2" b="-2"/>
          <a:stretch/>
        </p:blipFill>
        <p:spPr bwMode="auto">
          <a:xfrm>
            <a:off x="10300970" y="1169416"/>
            <a:ext cx="1671352" cy="177786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t>Reading and Spelling is taught through phonics</a:t>
            </a:r>
          </a:p>
        </p:txBody>
      </p:sp>
      <p:sp>
        <p:nvSpPr>
          <p:cNvPr id="3" name="Content Placeholder 2"/>
          <p:cNvSpPr>
            <a:spLocks noGrp="1"/>
          </p:cNvSpPr>
          <p:nvPr>
            <p:ph idx="1"/>
          </p:nvPr>
        </p:nvSpPr>
        <p:spPr/>
        <p:txBody>
          <a:bodyPr vert="horz" anchor="t">
            <a:normAutofit fontScale="92500" lnSpcReduction="10000"/>
          </a:bodyPr>
          <a:lstStyle/>
          <a:p>
            <a:r>
              <a:rPr lang="en-GB" sz="2800" dirty="0">
                <a:solidFill>
                  <a:schemeClr val="tx1"/>
                </a:solidFill>
              </a:rPr>
              <a:t>Phonics is taught through Read Write Inc sessions. </a:t>
            </a:r>
            <a:r>
              <a:rPr lang="en-GB" sz="2800" dirty="0"/>
              <a:t>The children are assessed every half term and groups are rearranged accordingly. </a:t>
            </a:r>
          </a:p>
          <a:p>
            <a:endParaRPr lang="en-GB" sz="2800" dirty="0"/>
          </a:p>
          <a:p>
            <a:r>
              <a:rPr lang="en-GB" sz="2800" dirty="0"/>
              <a:t>Phonics Screening Check – children will be well prepared for this throughout the year.  Mrs </a:t>
            </a:r>
            <a:r>
              <a:rPr lang="en-GB" sz="2800" dirty="0" err="1"/>
              <a:t>Dwan</a:t>
            </a:r>
            <a:r>
              <a:rPr lang="en-GB" sz="2800" dirty="0"/>
              <a:t> is our administrator for the check. It will take place in June, just after the half term break. (Week beginning Monday 14</a:t>
            </a:r>
            <a:r>
              <a:rPr lang="en-GB" sz="2800" baseline="30000" dirty="0"/>
              <a:t>th</a:t>
            </a:r>
            <a:r>
              <a:rPr lang="en-GB" sz="2800" dirty="0"/>
              <a:t> June 2027.) The pass mark for the 2026 screening was 31 out of 40.</a:t>
            </a:r>
          </a:p>
          <a:p>
            <a:pPr marL="0" indent="0">
              <a:buNone/>
            </a:pPr>
            <a:endParaRPr lang="en-GB" sz="2800" dirty="0">
              <a:solidFill>
                <a:schemeClr val="tx1"/>
              </a:solidFill>
            </a:endParaRPr>
          </a:p>
          <a:p>
            <a:r>
              <a:rPr lang="en-GB" sz="2800" dirty="0"/>
              <a:t>Guided Reading – If your child completes the RWI program in Year 1, they will move into the guided reading group with Mrs </a:t>
            </a:r>
            <a:r>
              <a:rPr lang="en-GB" sz="2800" dirty="0" err="1"/>
              <a:t>Zanobini</a:t>
            </a:r>
            <a:r>
              <a:rPr lang="en-GB" sz="2800" dirty="0"/>
              <a:t>. Here, they practice reading comprehension skills. </a:t>
            </a:r>
          </a:p>
          <a:p>
            <a:pPr>
              <a:buNone/>
            </a:pPr>
            <a:endParaRPr lang="en-GB" dirty="0"/>
          </a:p>
        </p:txBody>
      </p:sp>
      <p:pic>
        <p:nvPicPr>
          <p:cNvPr id="1026" name="Picture 2" descr="Read Write Inc. Phonics: Fred Frog ...">
            <a:extLst>
              <a:ext uri="{FF2B5EF4-FFF2-40B4-BE49-F238E27FC236}">
                <a16:creationId xmlns:a16="http://schemas.microsoft.com/office/drawing/2014/main" id="{EA5F5572-0000-4EE1-B83D-943B2F515EC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91611" y="230192"/>
            <a:ext cx="1957567" cy="91035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05F8D41-E445-ACED-12DC-D063996A3D0B}"/>
              </a:ext>
            </a:extLst>
          </p:cNvPr>
          <p:cNvPicPr>
            <a:picLocks noChangeAspect="1"/>
          </p:cNvPicPr>
          <p:nvPr/>
        </p:nvPicPr>
        <p:blipFill>
          <a:blip r:embed="rId2"/>
          <a:stretch>
            <a:fillRect/>
          </a:stretch>
        </p:blipFill>
        <p:spPr>
          <a:xfrm>
            <a:off x="4316013" y="1201003"/>
            <a:ext cx="3820416" cy="4107976"/>
          </a:xfrm>
          <a:prstGeom prst="rect">
            <a:avLst/>
          </a:prstGeom>
        </p:spPr>
      </p:pic>
    </p:spTree>
    <p:extLst>
      <p:ext uri="{BB962C8B-B14F-4D97-AF65-F5344CB8AC3E}">
        <p14:creationId xmlns:p14="http://schemas.microsoft.com/office/powerpoint/2010/main" val="8797094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4D431D-725A-E4B8-D577-573D02CF3523}"/>
              </a:ext>
            </a:extLst>
          </p:cNvPr>
          <p:cNvSpPr>
            <a:spLocks noGrp="1"/>
          </p:cNvSpPr>
          <p:nvPr>
            <p:ph type="title"/>
          </p:nvPr>
        </p:nvSpPr>
        <p:spPr>
          <a:xfrm>
            <a:off x="-5080" y="-234315"/>
            <a:ext cx="10515600" cy="1325563"/>
          </a:xfrm>
        </p:spPr>
        <p:txBody>
          <a:bodyPr>
            <a:normAutofit/>
          </a:bodyPr>
          <a:lstStyle/>
          <a:p>
            <a:r>
              <a:rPr lang="en-US" sz="3200" b="1" u="sng" dirty="0">
                <a:latin typeface="Andika"/>
                <a:ea typeface="Calibri Light"/>
                <a:cs typeface="Calibri Light"/>
              </a:rPr>
              <a:t>Writing at St. Andrew's</a:t>
            </a:r>
          </a:p>
        </p:txBody>
      </p:sp>
      <p:sp>
        <p:nvSpPr>
          <p:cNvPr id="3" name="Content Placeholder 2">
            <a:extLst>
              <a:ext uri="{FF2B5EF4-FFF2-40B4-BE49-F238E27FC236}">
                <a16:creationId xmlns:a16="http://schemas.microsoft.com/office/drawing/2014/main" id="{1F0178DC-D05E-C9E2-5AA6-601FA3942ED9}"/>
              </a:ext>
            </a:extLst>
          </p:cNvPr>
          <p:cNvSpPr>
            <a:spLocks noGrp="1"/>
          </p:cNvSpPr>
          <p:nvPr>
            <p:ph idx="1"/>
          </p:nvPr>
        </p:nvSpPr>
        <p:spPr>
          <a:xfrm>
            <a:off x="-5080" y="697865"/>
            <a:ext cx="11917680" cy="6159818"/>
          </a:xfrm>
        </p:spPr>
        <p:txBody>
          <a:bodyPr vert="horz" lIns="91440" tIns="45720" rIns="91440" bIns="45720" rtlCol="0" anchor="t">
            <a:normAutofit/>
          </a:bodyPr>
          <a:lstStyle/>
          <a:p>
            <a:r>
              <a:rPr lang="en-US" dirty="0">
                <a:solidFill>
                  <a:srgbClr val="444444"/>
                </a:solidFill>
                <a:highlight>
                  <a:srgbClr val="FFFFFF"/>
                </a:highlight>
                <a:latin typeface="Andika"/>
                <a:ea typeface="+mn-lt"/>
                <a:cs typeface="Poppins"/>
              </a:rPr>
              <a:t>We use </a:t>
            </a:r>
            <a:r>
              <a:rPr lang="en-US" b="1" dirty="0">
                <a:solidFill>
                  <a:srgbClr val="444444"/>
                </a:solidFill>
                <a:highlight>
                  <a:srgbClr val="FFFFFF"/>
                </a:highlight>
                <a:latin typeface="Andika"/>
                <a:ea typeface="+mn-lt"/>
                <a:cs typeface="Poppins"/>
              </a:rPr>
              <a:t>Ready Steady Write</a:t>
            </a:r>
            <a:r>
              <a:rPr lang="en-US" dirty="0">
                <a:solidFill>
                  <a:srgbClr val="444444"/>
                </a:solidFill>
                <a:highlight>
                  <a:srgbClr val="FFFFFF"/>
                </a:highlight>
                <a:latin typeface="Andika"/>
                <a:ea typeface="+mn-lt"/>
                <a:cs typeface="Poppins"/>
              </a:rPr>
              <a:t> by Literacy Counts to provide a high-quality, inspiring writing curriculum. </a:t>
            </a:r>
          </a:p>
          <a:p>
            <a:pPr marL="0" indent="0">
              <a:buNone/>
            </a:pPr>
            <a:endParaRPr lang="en-US" dirty="0">
              <a:solidFill>
                <a:srgbClr val="000000"/>
              </a:solidFill>
              <a:latin typeface="Andika"/>
              <a:ea typeface="+mn-lt"/>
              <a:cs typeface="Calibri" panose="020F0502020204030204"/>
            </a:endParaRPr>
          </a:p>
          <a:p>
            <a:r>
              <a:rPr lang="en-US" dirty="0">
                <a:solidFill>
                  <a:srgbClr val="444444"/>
                </a:solidFill>
                <a:highlight>
                  <a:srgbClr val="FFFFFF"/>
                </a:highlight>
                <a:latin typeface="Andika"/>
                <a:ea typeface="+mn-lt"/>
                <a:cs typeface="Poppins"/>
              </a:rPr>
              <a:t>This comprehensive program is built around engaging, vocabulary-rich anchor texts (vehicle texts) that spark children's imaginations. </a:t>
            </a:r>
          </a:p>
          <a:p>
            <a:pPr marL="0" indent="0">
              <a:buNone/>
            </a:pPr>
            <a:endParaRPr lang="en-US" dirty="0">
              <a:solidFill>
                <a:srgbClr val="000000"/>
              </a:solidFill>
              <a:latin typeface="Andika"/>
              <a:ea typeface="+mn-lt"/>
              <a:cs typeface="Calibri" panose="020F0502020204030204"/>
            </a:endParaRPr>
          </a:p>
          <a:p>
            <a:r>
              <a:rPr lang="en-US" dirty="0">
                <a:solidFill>
                  <a:srgbClr val="444444"/>
                </a:solidFill>
                <a:highlight>
                  <a:srgbClr val="FFFFFF"/>
                </a:highlight>
                <a:latin typeface="Andika"/>
                <a:ea typeface="+mn-lt"/>
                <a:cs typeface="Poppins"/>
              </a:rPr>
              <a:t>Our current Vehicle Text is Old Bear by Jane </a:t>
            </a:r>
            <a:r>
              <a:rPr lang="en-US" dirty="0" err="1">
                <a:solidFill>
                  <a:srgbClr val="444444"/>
                </a:solidFill>
                <a:highlight>
                  <a:srgbClr val="FFFFFF"/>
                </a:highlight>
                <a:latin typeface="Andika"/>
                <a:ea typeface="+mn-lt"/>
                <a:cs typeface="Poppins"/>
              </a:rPr>
              <a:t>Hissey</a:t>
            </a:r>
            <a:r>
              <a:rPr lang="en-US" dirty="0">
                <a:solidFill>
                  <a:srgbClr val="444444"/>
                </a:solidFill>
                <a:highlight>
                  <a:srgbClr val="FFFFFF"/>
                </a:highlight>
                <a:latin typeface="Andika"/>
                <a:ea typeface="+mn-lt"/>
                <a:cs typeface="Poppins"/>
              </a:rPr>
              <a:t>. </a:t>
            </a:r>
          </a:p>
          <a:p>
            <a:pPr marL="0" indent="0">
              <a:buNone/>
            </a:pPr>
            <a:endParaRPr lang="en-US" dirty="0">
              <a:solidFill>
                <a:srgbClr val="000000"/>
              </a:solidFill>
              <a:latin typeface="Andika"/>
              <a:ea typeface="+mn-lt"/>
              <a:cs typeface="Calibri" panose="020F0502020204030204"/>
            </a:endParaRPr>
          </a:p>
          <a:p>
            <a:r>
              <a:rPr lang="en-US" dirty="0">
                <a:solidFill>
                  <a:srgbClr val="444444"/>
                </a:solidFill>
                <a:highlight>
                  <a:srgbClr val="FFFFFF"/>
                </a:highlight>
                <a:latin typeface="Andika"/>
                <a:ea typeface="+mn-lt"/>
                <a:cs typeface="Poppins"/>
              </a:rPr>
              <a:t>It offers a clear, structured sequence for teaching writing—ensuring deep learning, strong talk-for-writing foundations, and consistency across all year groups.</a:t>
            </a:r>
          </a:p>
          <a:p>
            <a:pPr marL="0" indent="0">
              <a:buNone/>
            </a:pPr>
            <a:endParaRPr lang="en-US" dirty="0">
              <a:solidFill>
                <a:srgbClr val="444444"/>
              </a:solidFill>
              <a:highlight>
                <a:srgbClr val="FFFFFF"/>
              </a:highlight>
              <a:latin typeface="Andika"/>
              <a:ea typeface="+mn-lt"/>
              <a:cs typeface="Poppins"/>
            </a:endParaRPr>
          </a:p>
          <a:p>
            <a:r>
              <a:rPr lang="en-US" dirty="0">
                <a:solidFill>
                  <a:srgbClr val="444444"/>
                </a:solidFill>
                <a:highlight>
                  <a:srgbClr val="FFFFFF"/>
                </a:highlight>
                <a:latin typeface="Andika"/>
                <a:ea typeface="+mn-lt"/>
                <a:cs typeface="Poppins"/>
              </a:rPr>
              <a:t>Long Term Plan </a:t>
            </a:r>
            <a:r>
              <a:rPr lang="en-US" dirty="0">
                <a:solidFill>
                  <a:srgbClr val="444444"/>
                </a:solidFill>
                <a:highlight>
                  <a:srgbClr val="FFFFFF"/>
                </a:highlight>
                <a:ea typeface="+mn-lt"/>
                <a:cs typeface="+mn-lt"/>
                <a:hlinkClick r:id="rId2"/>
              </a:rPr>
              <a:t>https://www.standrewsmaghull.com/attachments/download.asp?file=93&amp;type=pdf</a:t>
            </a:r>
            <a:endParaRPr lang="en-US" dirty="0">
              <a:solidFill>
                <a:srgbClr val="444444"/>
              </a:solidFill>
              <a:highlight>
                <a:srgbClr val="FFFFFF"/>
              </a:highlight>
              <a:latin typeface="Andika"/>
              <a:ea typeface="+mn-lt"/>
              <a:cs typeface="Poppins"/>
            </a:endParaRPr>
          </a:p>
          <a:p>
            <a:endParaRPr lang="en-US" dirty="0">
              <a:solidFill>
                <a:srgbClr val="444444"/>
              </a:solidFill>
              <a:highlight>
                <a:srgbClr val="FFFFFF"/>
              </a:highlight>
              <a:latin typeface="Andika"/>
              <a:ea typeface="+mn-lt"/>
              <a:cs typeface="Poppins"/>
            </a:endParaRPr>
          </a:p>
          <a:p>
            <a:r>
              <a:rPr lang="en-US" dirty="0">
                <a:solidFill>
                  <a:srgbClr val="444444"/>
                </a:solidFill>
                <a:highlight>
                  <a:srgbClr val="FFFFFF"/>
                </a:highlight>
                <a:latin typeface="Andika"/>
                <a:ea typeface="+mn-lt"/>
                <a:cs typeface="Poppins"/>
              </a:rPr>
              <a:t>Writing is assessed half-termly using the Teacher Assessment Framework with termly moderation within our Trust</a:t>
            </a:r>
            <a:endParaRPr lang="en-US" dirty="0"/>
          </a:p>
        </p:txBody>
      </p:sp>
    </p:spTree>
    <p:extLst>
      <p:ext uri="{BB962C8B-B14F-4D97-AF65-F5344CB8AC3E}">
        <p14:creationId xmlns:p14="http://schemas.microsoft.com/office/powerpoint/2010/main" val="19149319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F29E2D-406E-621D-921E-A99709FE1AC7}"/>
              </a:ext>
            </a:extLst>
          </p:cNvPr>
          <p:cNvSpPr>
            <a:spLocks noGrp="1"/>
          </p:cNvSpPr>
          <p:nvPr>
            <p:ph type="title"/>
          </p:nvPr>
        </p:nvSpPr>
        <p:spPr>
          <a:xfrm>
            <a:off x="-5080" y="365125"/>
            <a:ext cx="12049760" cy="1356043"/>
          </a:xfrm>
        </p:spPr>
        <p:txBody>
          <a:bodyPr>
            <a:normAutofit/>
          </a:bodyPr>
          <a:lstStyle/>
          <a:p>
            <a:pPr marL="228600" indent="-228600">
              <a:spcBef>
                <a:spcPts val="1000"/>
              </a:spcBef>
            </a:pPr>
            <a:r>
              <a:rPr lang="en-US" sz="3200" b="1" u="sng" dirty="0">
                <a:solidFill>
                  <a:srgbClr val="444444"/>
                </a:solidFill>
                <a:highlight>
                  <a:srgbClr val="FFFFFF"/>
                </a:highlight>
                <a:latin typeface="Andika"/>
              </a:rPr>
              <a:t>What does the writing Curriculum involve?</a:t>
            </a:r>
            <a:endParaRPr lang="en-US" sz="3200" b="1" u="sng">
              <a:latin typeface="Andika"/>
            </a:endParaRPr>
          </a:p>
          <a:p>
            <a:endParaRPr lang="en-US" sz="5400" dirty="0">
              <a:ea typeface="Calibri Light"/>
              <a:cs typeface="Calibri Light"/>
            </a:endParaRPr>
          </a:p>
        </p:txBody>
      </p:sp>
      <p:sp>
        <p:nvSpPr>
          <p:cNvPr id="3" name="Content Placeholder 2">
            <a:extLst>
              <a:ext uri="{FF2B5EF4-FFF2-40B4-BE49-F238E27FC236}">
                <a16:creationId xmlns:a16="http://schemas.microsoft.com/office/drawing/2014/main" id="{CDAFB3AD-1A51-34C1-78AA-49F05CDB7199}"/>
              </a:ext>
            </a:extLst>
          </p:cNvPr>
          <p:cNvSpPr>
            <a:spLocks noGrp="1"/>
          </p:cNvSpPr>
          <p:nvPr>
            <p:ph idx="1"/>
          </p:nvPr>
        </p:nvSpPr>
        <p:spPr>
          <a:xfrm>
            <a:off x="5080" y="1043305"/>
            <a:ext cx="12049760" cy="5702618"/>
          </a:xfrm>
        </p:spPr>
        <p:txBody>
          <a:bodyPr vert="horz" lIns="91440" tIns="45720" rIns="91440" bIns="45720" rtlCol="0" anchor="t">
            <a:normAutofit/>
          </a:bodyPr>
          <a:lstStyle/>
          <a:p>
            <a:r>
              <a:rPr lang="en-US" sz="3200" b="1" dirty="0">
                <a:solidFill>
                  <a:srgbClr val="444444"/>
                </a:solidFill>
                <a:highlight>
                  <a:srgbClr val="FFFFFF"/>
                </a:highlight>
                <a:latin typeface="Andika"/>
              </a:rPr>
              <a:t>Vehicle Texts:</a:t>
            </a:r>
            <a:r>
              <a:rPr lang="en-US" sz="3200" dirty="0">
                <a:solidFill>
                  <a:srgbClr val="444444"/>
                </a:solidFill>
                <a:highlight>
                  <a:srgbClr val="FFFFFF"/>
                </a:highlight>
                <a:latin typeface="Andika"/>
              </a:rPr>
              <a:t> High-quality, inclusive children’s literature tied to each half-term's topic.</a:t>
            </a:r>
            <a:endParaRPr lang="en-US" sz="3200" dirty="0">
              <a:latin typeface="Andika"/>
            </a:endParaRPr>
          </a:p>
          <a:p>
            <a:r>
              <a:rPr lang="en-US" sz="3200" b="1" dirty="0">
                <a:solidFill>
                  <a:srgbClr val="444444"/>
                </a:solidFill>
                <a:highlight>
                  <a:srgbClr val="FFFFFF"/>
                </a:highlight>
                <a:latin typeface="Andika"/>
              </a:rPr>
              <a:t>Talk for Writing &amp; Vocabulary:</a:t>
            </a:r>
            <a:r>
              <a:rPr lang="en-US" sz="3200" dirty="0">
                <a:solidFill>
                  <a:srgbClr val="444444"/>
                </a:solidFill>
                <a:highlight>
                  <a:srgbClr val="FFFFFF"/>
                </a:highlight>
                <a:latin typeface="Andika"/>
              </a:rPr>
              <a:t> Oracy-led lessons to help children internalize story structures and new words before writing.</a:t>
            </a:r>
            <a:endParaRPr lang="en-US" sz="3200" dirty="0">
              <a:latin typeface="Andika"/>
            </a:endParaRPr>
          </a:p>
          <a:p>
            <a:r>
              <a:rPr lang="en-US" sz="3200" b="1" dirty="0">
                <a:solidFill>
                  <a:srgbClr val="444444"/>
                </a:solidFill>
                <a:highlight>
                  <a:srgbClr val="FFFFFF"/>
                </a:highlight>
                <a:latin typeface="Andika"/>
              </a:rPr>
              <a:t>Incidental Writes:</a:t>
            </a:r>
            <a:r>
              <a:rPr lang="en-US" sz="3200" dirty="0">
                <a:solidFill>
                  <a:srgbClr val="444444"/>
                </a:solidFill>
                <a:highlight>
                  <a:srgbClr val="FFFFFF"/>
                </a:highlight>
                <a:latin typeface="Andika"/>
              </a:rPr>
              <a:t> Shorter writing tasks (like diaries, letters, or in-role descriptions) that build up skills step-by-step.</a:t>
            </a:r>
            <a:endParaRPr lang="en-US" sz="3200" dirty="0">
              <a:latin typeface="Andika"/>
            </a:endParaRPr>
          </a:p>
          <a:p>
            <a:r>
              <a:rPr lang="en-US" sz="3200" b="1" dirty="0">
                <a:solidFill>
                  <a:srgbClr val="444444"/>
                </a:solidFill>
                <a:highlight>
                  <a:srgbClr val="FFFFFF"/>
                </a:highlight>
                <a:latin typeface="Andika"/>
              </a:rPr>
              <a:t>Working Walls:</a:t>
            </a:r>
            <a:r>
              <a:rPr lang="en-US" sz="3200" dirty="0">
                <a:solidFill>
                  <a:srgbClr val="444444"/>
                </a:solidFill>
                <a:highlight>
                  <a:srgbClr val="FFFFFF"/>
                </a:highlight>
                <a:latin typeface="Andika"/>
              </a:rPr>
              <a:t> Interactive classroom displays that track the writing journey, key vocabulary, and models.</a:t>
            </a:r>
            <a:endParaRPr lang="en-US" sz="3200" dirty="0">
              <a:latin typeface="Andika"/>
            </a:endParaRPr>
          </a:p>
          <a:p>
            <a:endParaRPr lang="en-US" dirty="0">
              <a:latin typeface="Andika"/>
              <a:ea typeface="Calibri"/>
              <a:cs typeface="Calibri"/>
            </a:endParaRPr>
          </a:p>
        </p:txBody>
      </p:sp>
    </p:spTree>
    <p:extLst>
      <p:ext uri="{BB962C8B-B14F-4D97-AF65-F5344CB8AC3E}">
        <p14:creationId xmlns:p14="http://schemas.microsoft.com/office/powerpoint/2010/main" val="25740395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C3686236-E5F4-4EE4-AEBC-4A317AC85933}"/>
              </a:ext>
            </a:extLst>
          </p:cNvPr>
          <p:cNvSpPr>
            <a:spLocks noGrp="1" noRot="1" noChangeArrowheads="1"/>
          </p:cNvSpPr>
          <p:nvPr>
            <p:ph type="title"/>
          </p:nvPr>
        </p:nvSpPr>
        <p:spPr>
          <a:xfrm>
            <a:off x="572493" y="238539"/>
            <a:ext cx="11018520" cy="1434415"/>
          </a:xfrm>
        </p:spPr>
        <p:txBody>
          <a:bodyPr anchor="b">
            <a:normAutofit/>
          </a:bodyPr>
          <a:lstStyle/>
          <a:p>
            <a:pPr>
              <a:defRPr/>
            </a:pPr>
            <a:r>
              <a:rPr lang="en-GB" sz="5400" b="1" u="sng">
                <a:latin typeface="Letter-join Air No-lead 36" panose="02000805000000020003" pitchFamily="50" charset="0"/>
              </a:rPr>
              <a:t>Correct uniform</a:t>
            </a:r>
            <a:endParaRPr lang="en-US" sz="5400" b="1" u="sng">
              <a:latin typeface="Letter-join Air No-lead 36" panose="02000805000000020003" pitchFamily="50" charset="0"/>
            </a:endParaRPr>
          </a:p>
        </p:txBody>
      </p:sp>
      <p:sp>
        <p:nvSpPr>
          <p:cNvPr id="11267" name="Rectangle 3">
            <a:extLst>
              <a:ext uri="{FF2B5EF4-FFF2-40B4-BE49-F238E27FC236}">
                <a16:creationId xmlns:a16="http://schemas.microsoft.com/office/drawing/2014/main" id="{CE339597-1811-44C2-A02D-70BE05F8D19B}"/>
              </a:ext>
            </a:extLst>
          </p:cNvPr>
          <p:cNvSpPr>
            <a:spLocks noGrp="1" noRot="1" noChangeArrowheads="1"/>
          </p:cNvSpPr>
          <p:nvPr>
            <p:ph idx="1"/>
          </p:nvPr>
        </p:nvSpPr>
        <p:spPr>
          <a:xfrm>
            <a:off x="572493" y="2071316"/>
            <a:ext cx="6713552" cy="4119172"/>
          </a:xfrm>
        </p:spPr>
        <p:txBody>
          <a:bodyPr rtlCol="0" anchor="t">
            <a:normAutofit/>
          </a:bodyPr>
          <a:lstStyle/>
          <a:p>
            <a:pPr>
              <a:defRPr/>
            </a:pPr>
            <a:r>
              <a:rPr lang="en-GB" sz="1700">
                <a:latin typeface="Letter-join Air No-lead 36" panose="02000805000000020003" pitchFamily="50" charset="0"/>
              </a:rPr>
              <a:t>White shirt or blouse, (to be tucked in at all times), </a:t>
            </a:r>
          </a:p>
          <a:p>
            <a:pPr>
              <a:defRPr/>
            </a:pPr>
            <a:r>
              <a:rPr lang="en-GB" sz="1700">
                <a:latin typeface="Letter-join Air No-lead 36" panose="02000805000000020003" pitchFamily="50" charset="0"/>
              </a:rPr>
              <a:t>St Andrew’s tie, (top button to be done up and tie to be smartly fastened), </a:t>
            </a:r>
          </a:p>
          <a:p>
            <a:pPr>
              <a:defRPr/>
            </a:pPr>
            <a:r>
              <a:rPr lang="en-GB" sz="1700">
                <a:latin typeface="Letter-join Air No-lead 36" panose="02000805000000020003" pitchFamily="50" charset="0"/>
              </a:rPr>
              <a:t>Grey skirt or trousers, girl’s knee length </a:t>
            </a:r>
          </a:p>
          <a:p>
            <a:pPr>
              <a:defRPr/>
            </a:pPr>
            <a:r>
              <a:rPr lang="en-GB" sz="1700">
                <a:latin typeface="Letter-join Air No-lead 36" panose="02000805000000020003" pitchFamily="50" charset="0"/>
              </a:rPr>
              <a:t>White or grey socks or grey tights ,smart black shoes (not trainers), </a:t>
            </a:r>
          </a:p>
          <a:p>
            <a:pPr>
              <a:defRPr/>
            </a:pPr>
            <a:r>
              <a:rPr lang="en-GB" sz="1700">
                <a:latin typeface="Letter-join Air No-lead 36" panose="02000805000000020003" pitchFamily="50" charset="0"/>
              </a:rPr>
              <a:t>Blue school jumper with school badge or navy blue jumper in same colour as school badge jumper.</a:t>
            </a:r>
          </a:p>
          <a:p>
            <a:pPr>
              <a:defRPr/>
            </a:pPr>
            <a:r>
              <a:rPr lang="en-GB" sz="1700">
                <a:latin typeface="Letter-join Air No-lead 36" panose="02000805000000020003" pitchFamily="50" charset="0"/>
              </a:rPr>
              <a:t>Jewellery – small stud earrings only, watch – </a:t>
            </a:r>
            <a:r>
              <a:rPr lang="en-GB" sz="1700" b="1" u="sng">
                <a:latin typeface="Letter-join Air No-lead 36" panose="02000805000000020003" pitchFamily="50" charset="0"/>
              </a:rPr>
              <a:t>no other jewellery (including rings)</a:t>
            </a:r>
          </a:p>
          <a:p>
            <a:pPr>
              <a:defRPr/>
            </a:pPr>
            <a:r>
              <a:rPr lang="en-GB" sz="1700">
                <a:latin typeface="Letter-join Air No-lead 36" panose="02000805000000020003" pitchFamily="50" charset="0"/>
              </a:rPr>
              <a:t>Hair – long hair (hair which rests on shoulder or longer) </a:t>
            </a:r>
            <a:r>
              <a:rPr lang="en-GB" sz="1700" u="sng">
                <a:latin typeface="Letter-join Air No-lead 36" panose="02000805000000020003" pitchFamily="50" charset="0"/>
              </a:rPr>
              <a:t>MUST</a:t>
            </a:r>
            <a:r>
              <a:rPr lang="en-GB" sz="1700">
                <a:latin typeface="Letter-join Air No-lead 36" panose="02000805000000020003" pitchFamily="50" charset="0"/>
              </a:rPr>
              <a:t> be tied back, hair accessories </a:t>
            </a:r>
            <a:r>
              <a:rPr lang="en-GB" sz="1700" b="1" u="sng">
                <a:latin typeface="Letter-join Air No-lead 36" panose="02000805000000020003" pitchFamily="50" charset="0"/>
              </a:rPr>
              <a:t>MUST</a:t>
            </a:r>
            <a:r>
              <a:rPr lang="en-GB" sz="1700">
                <a:latin typeface="Letter-join Air No-lead 36" panose="02000805000000020003" pitchFamily="50" charset="0"/>
              </a:rPr>
              <a:t> be small and plain and in school colours.</a:t>
            </a:r>
          </a:p>
          <a:p>
            <a:pPr>
              <a:defRPr/>
            </a:pPr>
            <a:r>
              <a:rPr lang="en-GB" sz="1700">
                <a:latin typeface="Letter-join Air No-lead 36" panose="02000805000000020003" pitchFamily="50" charset="0"/>
              </a:rPr>
              <a:t>No nail varnish – children wearing nail varnish will be sent to office to remove it.</a:t>
            </a:r>
            <a:endParaRPr lang="en-US" sz="1700">
              <a:latin typeface="Letter-join Air No-lead 36" panose="02000805000000020003" pitchFamily="50" charset="0"/>
            </a:endParaRPr>
          </a:p>
        </p:txBody>
      </p:sp>
      <p:pic>
        <p:nvPicPr>
          <p:cNvPr id="4" name="Picture 3">
            <a:extLst>
              <a:ext uri="{FF2B5EF4-FFF2-40B4-BE49-F238E27FC236}">
                <a16:creationId xmlns:a16="http://schemas.microsoft.com/office/drawing/2014/main" id="{F20F39F0-F8D9-49BA-80E9-9521BCB3F06D}"/>
              </a:ext>
            </a:extLst>
          </p:cNvPr>
          <p:cNvPicPr>
            <a:picLocks noChangeAspect="1"/>
          </p:cNvPicPr>
          <p:nvPr/>
        </p:nvPicPr>
        <p:blipFill>
          <a:blip r:embed="rId2"/>
          <a:stretch>
            <a:fillRect/>
          </a:stretch>
        </p:blipFill>
        <p:spPr>
          <a:xfrm>
            <a:off x="7259260" y="1911493"/>
            <a:ext cx="4956478" cy="3682303"/>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DA158C9-B4F7-49FB-95BD-F234AFA7FD25}"/>
              </a:ext>
            </a:extLst>
          </p:cNvPr>
          <p:cNvPicPr>
            <a:picLocks noChangeAspect="1"/>
          </p:cNvPicPr>
          <p:nvPr/>
        </p:nvPicPr>
        <p:blipFill>
          <a:blip r:embed="rId2"/>
          <a:stretch>
            <a:fillRect/>
          </a:stretch>
        </p:blipFill>
        <p:spPr>
          <a:xfrm>
            <a:off x="226031" y="108521"/>
            <a:ext cx="11743361" cy="6605640"/>
          </a:xfrm>
          <a:prstGeom prst="rect">
            <a:avLst/>
          </a:prstGeom>
        </p:spPr>
      </p:pic>
    </p:spTree>
    <p:extLst>
      <p:ext uri="{BB962C8B-B14F-4D97-AF65-F5344CB8AC3E}">
        <p14:creationId xmlns:p14="http://schemas.microsoft.com/office/powerpoint/2010/main" val="28581051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a:extLst>
              <a:ext uri="{FF2B5EF4-FFF2-40B4-BE49-F238E27FC236}">
                <a16:creationId xmlns:a16="http://schemas.microsoft.com/office/drawing/2014/main" id="{D27A3E75-DB17-4560-A20B-8AC54C30D8D9}"/>
              </a:ext>
            </a:extLst>
          </p:cNvPr>
          <p:cNvSpPr>
            <a:spLocks noGrp="1" noRot="1" noChangeArrowheads="1"/>
          </p:cNvSpPr>
          <p:nvPr>
            <p:ph type="title"/>
          </p:nvPr>
        </p:nvSpPr>
        <p:spPr>
          <a:xfrm>
            <a:off x="630936" y="639520"/>
            <a:ext cx="3429000" cy="1719072"/>
          </a:xfrm>
        </p:spPr>
        <p:txBody>
          <a:bodyPr anchor="b">
            <a:normAutofit/>
          </a:bodyPr>
          <a:lstStyle/>
          <a:p>
            <a:pPr>
              <a:defRPr/>
            </a:pPr>
            <a:r>
              <a:rPr lang="en-US" sz="5400" b="1" u="sng" dirty="0">
                <a:latin typeface="Letter-join Air No-lead 36" panose="02000805000000020003" pitchFamily="50" charset="0"/>
              </a:rPr>
              <a:t>School Trips</a:t>
            </a:r>
          </a:p>
        </p:txBody>
      </p:sp>
      <p:sp>
        <p:nvSpPr>
          <p:cNvPr id="20483" name="Rectangle 3">
            <a:extLst>
              <a:ext uri="{FF2B5EF4-FFF2-40B4-BE49-F238E27FC236}">
                <a16:creationId xmlns:a16="http://schemas.microsoft.com/office/drawing/2014/main" id="{D79F7472-DAB5-4D49-949F-F423B6F3A67A}"/>
              </a:ext>
            </a:extLst>
          </p:cNvPr>
          <p:cNvSpPr>
            <a:spLocks noGrp="1" noRot="1"/>
          </p:cNvSpPr>
          <p:nvPr>
            <p:ph idx="1"/>
          </p:nvPr>
        </p:nvSpPr>
        <p:spPr>
          <a:xfrm>
            <a:off x="630936" y="2807208"/>
            <a:ext cx="3429000" cy="3410712"/>
          </a:xfrm>
        </p:spPr>
        <p:txBody>
          <a:bodyPr anchor="t">
            <a:normAutofit/>
          </a:bodyPr>
          <a:lstStyle/>
          <a:p>
            <a:pPr eaLnBrk="1" hangingPunct="1"/>
            <a:r>
              <a:rPr lang="en-US" altLang="en-US" sz="2400" dirty="0">
                <a:latin typeface="Letter-join Air No-lead 36" panose="02000805000000020003" pitchFamily="50" charset="0"/>
              </a:rPr>
              <a:t>Library visit</a:t>
            </a:r>
          </a:p>
          <a:p>
            <a:pPr eaLnBrk="1" hangingPunct="1"/>
            <a:r>
              <a:rPr lang="en-US" altLang="en-US" sz="2400" dirty="0">
                <a:latin typeface="Letter-join Air No-lead 36" panose="02000805000000020003" pitchFamily="50" charset="0"/>
              </a:rPr>
              <a:t>Walker Art Gallery and Crosby beach</a:t>
            </a:r>
          </a:p>
          <a:p>
            <a:pPr eaLnBrk="1" hangingPunct="1"/>
            <a:r>
              <a:rPr lang="en-US" altLang="en-US" sz="2400" dirty="0">
                <a:latin typeface="Letter-join Air No-lead 36" panose="02000805000000020003" pitchFamily="50" charset="0"/>
              </a:rPr>
              <a:t>Knowsley safari park</a:t>
            </a:r>
          </a:p>
        </p:txBody>
      </p:sp>
      <p:pic>
        <p:nvPicPr>
          <p:cNvPr id="5122" name="Picture 2" descr="School Bus Clipart Images, Stock Photos &amp;amp; Vectors | Shutterstock">
            <a:extLst>
              <a:ext uri="{FF2B5EF4-FFF2-40B4-BE49-F238E27FC236}">
                <a16:creationId xmlns:a16="http://schemas.microsoft.com/office/drawing/2014/main" id="{BB35FE90-C2A6-4A9B-9569-17BF3B3663A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418" t="2982" r="2488" b="8807"/>
          <a:stretch/>
        </p:blipFill>
        <p:spPr bwMode="auto">
          <a:xfrm>
            <a:off x="4654296" y="1411733"/>
            <a:ext cx="6903720" cy="403453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252" name="Rectangle 10247">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242" name="Rectangle 2">
            <a:extLst>
              <a:ext uri="{FF2B5EF4-FFF2-40B4-BE49-F238E27FC236}">
                <a16:creationId xmlns:a16="http://schemas.microsoft.com/office/drawing/2014/main" id="{A7ECAE84-67EF-4746-BD41-3BA114EE0D0E}"/>
              </a:ext>
            </a:extLst>
          </p:cNvPr>
          <p:cNvSpPr>
            <a:spLocks noGrp="1" noRot="1" noChangeArrowheads="1"/>
          </p:cNvSpPr>
          <p:nvPr>
            <p:ph type="title"/>
          </p:nvPr>
        </p:nvSpPr>
        <p:spPr>
          <a:xfrm>
            <a:off x="572493" y="238539"/>
            <a:ext cx="11018520" cy="1434415"/>
          </a:xfrm>
        </p:spPr>
        <p:txBody>
          <a:bodyPr anchor="b">
            <a:normAutofit/>
          </a:bodyPr>
          <a:lstStyle/>
          <a:p>
            <a:pPr>
              <a:defRPr/>
            </a:pPr>
            <a:r>
              <a:rPr lang="en-GB" sz="5400" b="1" u="sng"/>
              <a:t>PE timetable</a:t>
            </a:r>
            <a:endParaRPr lang="en-US" sz="5400" b="1" u="sng"/>
          </a:p>
        </p:txBody>
      </p:sp>
      <p:sp>
        <p:nvSpPr>
          <p:cNvPr id="10253"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243" name="Rectangle 3">
            <a:extLst>
              <a:ext uri="{FF2B5EF4-FFF2-40B4-BE49-F238E27FC236}">
                <a16:creationId xmlns:a16="http://schemas.microsoft.com/office/drawing/2014/main" id="{1660A3A2-1F5A-4D67-9E51-005A1CB63727}"/>
              </a:ext>
            </a:extLst>
          </p:cNvPr>
          <p:cNvSpPr>
            <a:spLocks noGrp="1" noRot="1" noChangeArrowheads="1"/>
          </p:cNvSpPr>
          <p:nvPr>
            <p:ph idx="1"/>
          </p:nvPr>
        </p:nvSpPr>
        <p:spPr>
          <a:xfrm>
            <a:off x="572493" y="2071316"/>
            <a:ext cx="6713552" cy="4119172"/>
          </a:xfrm>
        </p:spPr>
        <p:txBody>
          <a:bodyPr rtlCol="0" anchor="t">
            <a:normAutofit/>
          </a:bodyPr>
          <a:lstStyle/>
          <a:p>
            <a:pPr>
              <a:defRPr/>
            </a:pPr>
            <a:r>
              <a:rPr lang="en-GB" sz="2200" dirty="0"/>
              <a:t>PE is on Tuesday and Thursday.</a:t>
            </a:r>
          </a:p>
          <a:p>
            <a:pPr marL="0" indent="0">
              <a:buNone/>
              <a:defRPr/>
            </a:pPr>
            <a:endParaRPr lang="en-GB" sz="2200" dirty="0"/>
          </a:p>
          <a:p>
            <a:pPr>
              <a:defRPr/>
            </a:pPr>
            <a:r>
              <a:rPr lang="en-GB" sz="2200" dirty="0"/>
              <a:t>Earrings must be taken out at home before school or covered with plasters.</a:t>
            </a:r>
          </a:p>
          <a:p>
            <a:pPr marL="0" indent="0">
              <a:buNone/>
              <a:defRPr/>
            </a:pPr>
            <a:endParaRPr lang="en-GB" sz="2200" dirty="0"/>
          </a:p>
          <a:p>
            <a:pPr>
              <a:defRPr/>
            </a:pPr>
            <a:r>
              <a:rPr lang="en-GB" sz="2200" dirty="0"/>
              <a:t>PE Kit plain navy shorts, plain white t shirt or school t-shirt, trainers. We encourage the children to wear track-suits in the winter months. Children should wear their kit to school on PE days.</a:t>
            </a:r>
          </a:p>
          <a:p>
            <a:pPr>
              <a:buNone/>
              <a:defRPr/>
            </a:pPr>
            <a:endParaRPr lang="en-GB" sz="2200" dirty="0"/>
          </a:p>
          <a:p>
            <a:pPr>
              <a:buNone/>
              <a:defRPr/>
            </a:pPr>
            <a:endParaRPr lang="en-GB" sz="2200" dirty="0"/>
          </a:p>
          <a:p>
            <a:pPr>
              <a:buNone/>
              <a:defRPr/>
            </a:pPr>
            <a:endParaRPr lang="en-GB" sz="2200" dirty="0"/>
          </a:p>
          <a:p>
            <a:pPr>
              <a:buNone/>
              <a:defRPr/>
            </a:pPr>
            <a:endParaRPr lang="en-GB" sz="2200" dirty="0"/>
          </a:p>
        </p:txBody>
      </p:sp>
      <p:pic>
        <p:nvPicPr>
          <p:cNvPr id="2050" name="Picture 2" descr="See the source image">
            <a:extLst>
              <a:ext uri="{FF2B5EF4-FFF2-40B4-BE49-F238E27FC236}">
                <a16:creationId xmlns:a16="http://schemas.microsoft.com/office/drawing/2014/main" id="{67F678F1-0546-4159-B46F-099E14B1258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3792" b="-3"/>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3A46BD8-1AC6-03F6-8803-C6E013B420A4}"/>
              </a:ext>
            </a:extLst>
          </p:cNvPr>
          <p:cNvSpPr>
            <a:spLocks noGrp="1"/>
          </p:cNvSpPr>
          <p:nvPr>
            <p:ph idx="1"/>
          </p:nvPr>
        </p:nvSpPr>
        <p:spPr>
          <a:xfrm>
            <a:off x="196175" y="220561"/>
            <a:ext cx="10515600" cy="4351338"/>
          </a:xfrm>
        </p:spPr>
        <p:txBody>
          <a:bodyPr>
            <a:normAutofit/>
          </a:bodyPr>
          <a:lstStyle/>
          <a:p>
            <a:r>
              <a:rPr lang="en-GB" sz="3200" dirty="0">
                <a:latin typeface="Letter-join Plus 36" panose="02000505000000020003" pitchFamily="50" charset="0"/>
              </a:rPr>
              <a:t>We expect your child to access ‘</a:t>
            </a:r>
            <a:r>
              <a:rPr lang="en-GB" sz="3200" dirty="0" err="1">
                <a:latin typeface="Letter-join Plus 36" panose="02000505000000020003" pitchFamily="50" charset="0"/>
              </a:rPr>
              <a:t>Numbots</a:t>
            </a:r>
            <a:r>
              <a:rPr lang="en-GB" sz="3200" dirty="0">
                <a:latin typeface="Letter-join Plus 36" panose="02000505000000020003" pitchFamily="50" charset="0"/>
              </a:rPr>
              <a:t>’ weekly to support with their fluency within maths and improve their number sense. </a:t>
            </a:r>
          </a:p>
          <a:p>
            <a:r>
              <a:rPr lang="en-GB" sz="3200" dirty="0">
                <a:latin typeface="Letter-join Plus 36" panose="02000505000000020003" pitchFamily="50" charset="0"/>
              </a:rPr>
              <a:t>A sticker reward system will be used for those who successfully complete each stage. </a:t>
            </a:r>
          </a:p>
          <a:p>
            <a:r>
              <a:rPr lang="en-GB" sz="3200" dirty="0">
                <a:latin typeface="Letter-join Plus 36" panose="02000505000000020003" pitchFamily="50" charset="0"/>
              </a:rPr>
              <a:t>Children should be encouraged to work independently at home (as they will at school) when accessing to ensure the content is appropriate for them. </a:t>
            </a:r>
          </a:p>
        </p:txBody>
      </p:sp>
      <p:pic>
        <p:nvPicPr>
          <p:cNvPr id="2050" name="Picture 2" descr="NumBots Year 1 – Newdale Primary and Nursery School">
            <a:extLst>
              <a:ext uri="{FF2B5EF4-FFF2-40B4-BE49-F238E27FC236}">
                <a16:creationId xmlns:a16="http://schemas.microsoft.com/office/drawing/2014/main" id="{EB7363D9-6ACC-9BAB-7A7E-E827FBBFB67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277" y="3779515"/>
            <a:ext cx="6264613" cy="321143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6FE6D65B-A57D-C028-639A-4578C176C50A}"/>
              </a:ext>
            </a:extLst>
          </p:cNvPr>
          <p:cNvPicPr>
            <a:picLocks noChangeAspect="1"/>
          </p:cNvPicPr>
          <p:nvPr/>
        </p:nvPicPr>
        <p:blipFill>
          <a:blip r:embed="rId3"/>
          <a:stretch>
            <a:fillRect/>
          </a:stretch>
        </p:blipFill>
        <p:spPr>
          <a:xfrm>
            <a:off x="7608449" y="4496306"/>
            <a:ext cx="4095750" cy="2028825"/>
          </a:xfrm>
          <a:prstGeom prst="rect">
            <a:avLst/>
          </a:prstGeom>
        </p:spPr>
      </p:pic>
      <p:sp>
        <p:nvSpPr>
          <p:cNvPr id="6" name="Rectangle 5">
            <a:extLst>
              <a:ext uri="{FF2B5EF4-FFF2-40B4-BE49-F238E27FC236}">
                <a16:creationId xmlns:a16="http://schemas.microsoft.com/office/drawing/2014/main" id="{400ECB46-F43A-364F-A692-892010EB23B4}"/>
              </a:ext>
            </a:extLst>
          </p:cNvPr>
          <p:cNvSpPr/>
          <p:nvPr/>
        </p:nvSpPr>
        <p:spPr>
          <a:xfrm>
            <a:off x="7608449" y="4571899"/>
            <a:ext cx="1817653" cy="272475"/>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7" name="Rectangle 6">
            <a:extLst>
              <a:ext uri="{FF2B5EF4-FFF2-40B4-BE49-F238E27FC236}">
                <a16:creationId xmlns:a16="http://schemas.microsoft.com/office/drawing/2014/main" id="{4AA9DAF7-147F-0E95-76C5-005873C079F3}"/>
              </a:ext>
            </a:extLst>
          </p:cNvPr>
          <p:cNvSpPr/>
          <p:nvPr/>
        </p:nvSpPr>
        <p:spPr>
          <a:xfrm>
            <a:off x="8402874" y="5264084"/>
            <a:ext cx="1817653" cy="272475"/>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8" name="Rectangle 7">
            <a:extLst>
              <a:ext uri="{FF2B5EF4-FFF2-40B4-BE49-F238E27FC236}">
                <a16:creationId xmlns:a16="http://schemas.microsoft.com/office/drawing/2014/main" id="{572D3A41-03BF-C7C1-E1C3-10FA26B649C7}"/>
              </a:ext>
            </a:extLst>
          </p:cNvPr>
          <p:cNvSpPr/>
          <p:nvPr/>
        </p:nvSpPr>
        <p:spPr>
          <a:xfrm>
            <a:off x="8402873" y="5956269"/>
            <a:ext cx="1817653" cy="272475"/>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Tree>
    <p:extLst>
      <p:ext uri="{BB962C8B-B14F-4D97-AF65-F5344CB8AC3E}">
        <p14:creationId xmlns:p14="http://schemas.microsoft.com/office/powerpoint/2010/main" val="27303981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8E64C781-FB15-4F74-BAB2-331D54C4065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4938" y="133350"/>
            <a:ext cx="9382125" cy="6591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127334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B7B0A5-CB62-4493-AFDC-D61232CB1028}"/>
              </a:ext>
            </a:extLst>
          </p:cNvPr>
          <p:cNvSpPr>
            <a:spLocks noGrp="1"/>
          </p:cNvSpPr>
          <p:nvPr>
            <p:ph type="title"/>
          </p:nvPr>
        </p:nvSpPr>
        <p:spPr>
          <a:xfrm>
            <a:off x="412088" y="193782"/>
            <a:ext cx="8229600" cy="828675"/>
          </a:xfrm>
        </p:spPr>
        <p:txBody>
          <a:bodyPr>
            <a:normAutofit/>
          </a:bodyPr>
          <a:lstStyle/>
          <a:p>
            <a:pPr eaLnBrk="1" hangingPunct="1">
              <a:defRPr/>
            </a:pPr>
            <a:r>
              <a:rPr lang="en-GB" sz="4800" b="1" u="sng" dirty="0">
                <a:latin typeface="Letter-join Air No-lead 36" panose="02000805000000020003" pitchFamily="50" charset="0"/>
              </a:rPr>
              <a:t>Assessment</a:t>
            </a:r>
            <a:endParaRPr lang="en-US" sz="4800" b="1" u="sng" dirty="0">
              <a:latin typeface="Letter-join Air No-lead 36" panose="02000805000000020003" pitchFamily="50" charset="0"/>
            </a:endParaRPr>
          </a:p>
        </p:txBody>
      </p:sp>
      <p:sp>
        <p:nvSpPr>
          <p:cNvPr id="17411" name="Content Placeholder 2">
            <a:extLst>
              <a:ext uri="{FF2B5EF4-FFF2-40B4-BE49-F238E27FC236}">
                <a16:creationId xmlns:a16="http://schemas.microsoft.com/office/drawing/2014/main" id="{B2D5D8E6-E99C-4E8B-B142-007F6DE1882E}"/>
              </a:ext>
            </a:extLst>
          </p:cNvPr>
          <p:cNvSpPr>
            <a:spLocks noGrp="1"/>
          </p:cNvSpPr>
          <p:nvPr>
            <p:ph idx="1"/>
          </p:nvPr>
        </p:nvSpPr>
        <p:spPr>
          <a:xfrm>
            <a:off x="594096" y="1118278"/>
            <a:ext cx="11026774" cy="5650822"/>
          </a:xfrm>
        </p:spPr>
        <p:txBody>
          <a:bodyPr>
            <a:normAutofit/>
          </a:bodyPr>
          <a:lstStyle/>
          <a:p>
            <a:pPr eaLnBrk="1" hangingPunct="1">
              <a:defRPr/>
            </a:pPr>
            <a:r>
              <a:rPr lang="en-US" altLang="en-US" dirty="0">
                <a:latin typeface="Letter-join Air No-lead 36" panose="02000805000000020003" pitchFamily="50" charset="0"/>
              </a:rPr>
              <a:t>The children will be assessed regularly by ourselves, as part of our formative assessment cycle</a:t>
            </a:r>
          </a:p>
          <a:p>
            <a:pPr eaLnBrk="1" hangingPunct="1">
              <a:defRPr/>
            </a:pPr>
            <a:r>
              <a:rPr lang="en-US" altLang="en-US" dirty="0">
                <a:latin typeface="Letter-join Air No-lead 36" panose="02000805000000020003" pitchFamily="50" charset="0"/>
              </a:rPr>
              <a:t>This will help us to inform planning and know what each child needs to do / know to progress further.</a:t>
            </a:r>
          </a:p>
          <a:p>
            <a:pPr eaLnBrk="1" hangingPunct="1">
              <a:defRPr/>
            </a:pPr>
            <a:r>
              <a:rPr lang="en-US" altLang="en-US" dirty="0">
                <a:latin typeface="Letter-join Air No-lead 36" panose="02000805000000020003" pitchFamily="50" charset="0"/>
              </a:rPr>
              <a:t>This style of assessment takes place in all subject areas</a:t>
            </a:r>
          </a:p>
          <a:p>
            <a:pPr marL="0" indent="0" eaLnBrk="1" hangingPunct="1">
              <a:buNone/>
              <a:defRPr/>
            </a:pPr>
            <a:endParaRPr lang="en-US" altLang="en-US" u="sng" dirty="0">
              <a:latin typeface="Letter-join Air No-lead 36" panose="02000805000000020003" pitchFamily="50" charset="0"/>
            </a:endParaRPr>
          </a:p>
          <a:p>
            <a:pPr marL="0" indent="0" eaLnBrk="1" hangingPunct="1">
              <a:buNone/>
              <a:defRPr/>
            </a:pPr>
            <a:r>
              <a:rPr lang="en-US" altLang="en-US" u="sng" dirty="0">
                <a:latin typeface="Letter-join Air No-lead 36" panose="02000805000000020003" pitchFamily="50" charset="0"/>
              </a:rPr>
              <a:t>Summative Tests</a:t>
            </a:r>
          </a:p>
          <a:p>
            <a:pPr marL="0" indent="0" eaLnBrk="1" hangingPunct="1">
              <a:buNone/>
              <a:defRPr/>
            </a:pPr>
            <a:r>
              <a:rPr lang="en-US" altLang="en-US" dirty="0">
                <a:latin typeface="Letter-join Air No-lead 36" panose="02000805000000020003" pitchFamily="50" charset="0"/>
              </a:rPr>
              <a:t>NFERs in Spring and Summer </a:t>
            </a:r>
          </a:p>
          <a:p>
            <a:pPr marL="0" indent="0" eaLnBrk="1" hangingPunct="1">
              <a:buNone/>
              <a:defRPr/>
            </a:pPr>
            <a:r>
              <a:rPr lang="en-US" altLang="en-US" dirty="0">
                <a:latin typeface="Letter-join Air No-lead 36" panose="02000805000000020003" pitchFamily="50" charset="0"/>
              </a:rPr>
              <a:t>Phonics Screening check in June</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B7B0A5-CB62-4493-AFDC-D61232CB1028}"/>
              </a:ext>
            </a:extLst>
          </p:cNvPr>
          <p:cNvSpPr>
            <a:spLocks noGrp="1"/>
          </p:cNvSpPr>
          <p:nvPr>
            <p:ph type="title"/>
          </p:nvPr>
        </p:nvSpPr>
        <p:spPr>
          <a:xfrm>
            <a:off x="412088" y="193782"/>
            <a:ext cx="8229600" cy="828675"/>
          </a:xfrm>
        </p:spPr>
        <p:txBody>
          <a:bodyPr>
            <a:normAutofit/>
          </a:bodyPr>
          <a:lstStyle/>
          <a:p>
            <a:pPr eaLnBrk="1" hangingPunct="1">
              <a:defRPr/>
            </a:pPr>
            <a:r>
              <a:rPr lang="en-GB" sz="4800" b="1" u="sng" err="1">
                <a:latin typeface="Letter-join Air No-lead 36" panose="02000805000000020003" pitchFamily="50" charset="0"/>
              </a:rPr>
              <a:t>myHappyMind</a:t>
            </a:r>
            <a:r>
              <a:rPr lang="en-GB" sz="4800" b="1" u="sng">
                <a:latin typeface="Letter-join Air No-lead 36" panose="02000805000000020003" pitchFamily="50" charset="0"/>
              </a:rPr>
              <a:t> </a:t>
            </a:r>
            <a:endParaRPr lang="en-US" sz="4800" b="1" u="sng">
              <a:latin typeface="Letter-join Air No-lead 36" panose="02000805000000020003" pitchFamily="50" charset="0"/>
            </a:endParaRPr>
          </a:p>
        </p:txBody>
      </p:sp>
      <p:sp>
        <p:nvSpPr>
          <p:cNvPr id="17411" name="Content Placeholder 2">
            <a:extLst>
              <a:ext uri="{FF2B5EF4-FFF2-40B4-BE49-F238E27FC236}">
                <a16:creationId xmlns:a16="http://schemas.microsoft.com/office/drawing/2014/main" id="{B2D5D8E6-E99C-4E8B-B142-007F6DE1882E}"/>
              </a:ext>
            </a:extLst>
          </p:cNvPr>
          <p:cNvSpPr>
            <a:spLocks noGrp="1"/>
          </p:cNvSpPr>
          <p:nvPr>
            <p:ph idx="1"/>
          </p:nvPr>
        </p:nvSpPr>
        <p:spPr>
          <a:xfrm>
            <a:off x="594096" y="1118278"/>
            <a:ext cx="11026774" cy="5131602"/>
          </a:xfrm>
        </p:spPr>
        <p:txBody>
          <a:bodyPr vert="horz" lIns="91440" tIns="45720" rIns="91440" bIns="45720" rtlCol="0" anchor="t">
            <a:normAutofit/>
          </a:bodyPr>
          <a:lstStyle/>
          <a:p>
            <a:endParaRPr lang="en-GB"/>
          </a:p>
          <a:p>
            <a:r>
              <a:rPr lang="en-GB" dirty="0" err="1"/>
              <a:t>myHappymind</a:t>
            </a:r>
            <a:r>
              <a:rPr lang="en-GB" dirty="0"/>
              <a:t> is an NHS-backed curriculum in primary schools, secondary schools, and nurseries and is focused on building resilience, self-esteem, and happiness in children. We are also using it for PSHE curriculum from this academic year so it will feel more streamlined for the children! </a:t>
            </a:r>
            <a:endParaRPr lang="en-GB" dirty="0">
              <a:ea typeface="Calibri"/>
              <a:cs typeface="Calibri"/>
            </a:endParaRPr>
          </a:p>
          <a:p>
            <a:r>
              <a:rPr lang="en-GB" dirty="0"/>
              <a:t>An </a:t>
            </a:r>
            <a:r>
              <a:rPr lang="en-GB" b="1" dirty="0"/>
              <a:t>award-winning </a:t>
            </a:r>
            <a:r>
              <a:rPr lang="en-GB" dirty="0"/>
              <a:t>programme that has received national recognition for its exceptional work in schools, nurseries, families, and organisations across the UK.</a:t>
            </a:r>
            <a:endParaRPr lang="en-GB" dirty="0">
              <a:ea typeface="Calibri"/>
              <a:cs typeface="Calibri"/>
            </a:endParaRPr>
          </a:p>
          <a:p>
            <a:r>
              <a:rPr lang="en-GB" b="1" dirty="0"/>
              <a:t>Backed by NHS </a:t>
            </a:r>
            <a:r>
              <a:rPr lang="en-GB" dirty="0"/>
              <a:t>using preventative strategies firmly rooted in science, research, and the fields of neuroscience and positive psychology.</a:t>
            </a:r>
            <a:endParaRPr lang="en-GB" dirty="0">
              <a:ea typeface="Calibri"/>
              <a:cs typeface="Calibri"/>
            </a:endParaRPr>
          </a:p>
          <a:p>
            <a:endParaRPr lang="en-GB"/>
          </a:p>
        </p:txBody>
      </p:sp>
    </p:spTree>
    <p:extLst>
      <p:ext uri="{BB962C8B-B14F-4D97-AF65-F5344CB8AC3E}">
        <p14:creationId xmlns:p14="http://schemas.microsoft.com/office/powerpoint/2010/main" val="61784248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B7B0A5-CB62-4493-AFDC-D61232CB1028}"/>
              </a:ext>
            </a:extLst>
          </p:cNvPr>
          <p:cNvSpPr>
            <a:spLocks noGrp="1"/>
          </p:cNvSpPr>
          <p:nvPr>
            <p:ph type="title"/>
          </p:nvPr>
        </p:nvSpPr>
        <p:spPr>
          <a:xfrm>
            <a:off x="412088" y="193782"/>
            <a:ext cx="8229600" cy="828675"/>
          </a:xfrm>
        </p:spPr>
        <p:txBody>
          <a:bodyPr>
            <a:normAutofit/>
          </a:bodyPr>
          <a:lstStyle/>
          <a:p>
            <a:pPr eaLnBrk="1" hangingPunct="1">
              <a:defRPr/>
            </a:pPr>
            <a:r>
              <a:rPr lang="en-GB" sz="4800" b="1" u="sng" err="1">
                <a:latin typeface="Letter-join Air No-lead 36" panose="02000805000000020003" pitchFamily="50" charset="0"/>
              </a:rPr>
              <a:t>myHappyMind</a:t>
            </a:r>
            <a:r>
              <a:rPr lang="en-GB" sz="4800" b="1" u="sng">
                <a:latin typeface="Letter-join Air No-lead 36" panose="02000805000000020003" pitchFamily="50" charset="0"/>
              </a:rPr>
              <a:t> </a:t>
            </a:r>
            <a:endParaRPr lang="en-US" sz="4800" b="1" u="sng">
              <a:latin typeface="Letter-join Air No-lead 36" panose="02000805000000020003" pitchFamily="50" charset="0"/>
            </a:endParaRPr>
          </a:p>
        </p:txBody>
      </p:sp>
      <p:sp>
        <p:nvSpPr>
          <p:cNvPr id="17411" name="Content Placeholder 2">
            <a:extLst>
              <a:ext uri="{FF2B5EF4-FFF2-40B4-BE49-F238E27FC236}">
                <a16:creationId xmlns:a16="http://schemas.microsoft.com/office/drawing/2014/main" id="{B2D5D8E6-E99C-4E8B-B142-007F6DE1882E}"/>
              </a:ext>
            </a:extLst>
          </p:cNvPr>
          <p:cNvSpPr>
            <a:spLocks noGrp="1"/>
          </p:cNvSpPr>
          <p:nvPr>
            <p:ph idx="1"/>
          </p:nvPr>
        </p:nvSpPr>
        <p:spPr>
          <a:xfrm>
            <a:off x="412088" y="1198489"/>
            <a:ext cx="6987002" cy="5131602"/>
          </a:xfrm>
        </p:spPr>
        <p:txBody>
          <a:bodyPr>
            <a:normAutofit lnSpcReduction="10000"/>
          </a:bodyPr>
          <a:lstStyle/>
          <a:p>
            <a:pPr marL="0" indent="0">
              <a:buNone/>
            </a:pPr>
            <a:r>
              <a:rPr lang="en-GB" sz="2400" u="sng">
                <a:latin typeface="Letter-join Air No-lead 36" panose="02000805000000020003" pitchFamily="50" charset="0"/>
              </a:rPr>
              <a:t>Philosophy</a:t>
            </a:r>
          </a:p>
          <a:p>
            <a:pPr marL="514350" indent="-514350">
              <a:buAutoNum type="arabicPeriod"/>
            </a:pPr>
            <a:r>
              <a:rPr lang="en-GB" sz="2400">
                <a:latin typeface="Letter-join Air No-lead 36" panose="02000805000000020003" pitchFamily="50" charset="0"/>
              </a:rPr>
              <a:t>Proactive not reactive – helping our children to understand themselves and build self esteem before becoming reactive to challenging situations. </a:t>
            </a:r>
          </a:p>
          <a:p>
            <a:pPr marL="514350" indent="-514350">
              <a:buAutoNum type="arabicPeriod"/>
            </a:pPr>
            <a:r>
              <a:rPr lang="en-GB" sz="2400">
                <a:latin typeface="Letter-join Air No-lead 36" panose="02000805000000020003" pitchFamily="50" charset="0"/>
              </a:rPr>
              <a:t>Stigma Reversing – when people get the ‘why’ they take action. Understanding science behind our brains. </a:t>
            </a:r>
          </a:p>
          <a:p>
            <a:pPr marL="514350" indent="-514350">
              <a:buAutoNum type="arabicPeriod"/>
            </a:pPr>
            <a:r>
              <a:rPr lang="en-GB" sz="2400">
                <a:latin typeface="Letter-join Air No-lead 36" panose="02000805000000020003" pitchFamily="50" charset="0"/>
              </a:rPr>
              <a:t>A systematic approach – a child centred program that includes families and school through the </a:t>
            </a:r>
            <a:r>
              <a:rPr lang="en-GB" sz="2400" err="1">
                <a:latin typeface="Letter-join Air No-lead 36" panose="02000805000000020003" pitchFamily="50" charset="0"/>
              </a:rPr>
              <a:t>myHappyMind</a:t>
            </a:r>
            <a:r>
              <a:rPr lang="en-GB" sz="2400">
                <a:latin typeface="Letter-join Air No-lead 36" panose="02000805000000020003" pitchFamily="50" charset="0"/>
              </a:rPr>
              <a:t> app. </a:t>
            </a:r>
          </a:p>
          <a:p>
            <a:pPr marL="514350" indent="-514350">
              <a:buAutoNum type="arabicPeriod"/>
            </a:pPr>
            <a:r>
              <a:rPr lang="en-GB" sz="2400">
                <a:latin typeface="Letter-join Air No-lead 36" panose="02000805000000020003" pitchFamily="50" charset="0"/>
              </a:rPr>
              <a:t>Fun and easy to teach – interactive lessons which are enjoyable for all.</a:t>
            </a:r>
          </a:p>
          <a:p>
            <a:pPr marL="514350" indent="-514350">
              <a:buAutoNum type="arabicPeriod"/>
            </a:pPr>
            <a:r>
              <a:rPr lang="en-GB" sz="2400">
                <a:latin typeface="Letter-join Air No-lead 36" panose="02000805000000020003" pitchFamily="50" charset="0"/>
              </a:rPr>
              <a:t>Equal for all – supporting our most vulnerable children. </a:t>
            </a:r>
          </a:p>
          <a:p>
            <a:endParaRPr lang="en-GB" sz="1800"/>
          </a:p>
        </p:txBody>
      </p:sp>
      <p:pic>
        <p:nvPicPr>
          <p:cNvPr id="3" name="Picture 2">
            <a:extLst>
              <a:ext uri="{FF2B5EF4-FFF2-40B4-BE49-F238E27FC236}">
                <a16:creationId xmlns:a16="http://schemas.microsoft.com/office/drawing/2014/main" id="{0DAFCB69-43C0-4F22-9AED-A8B9E6F7A100}"/>
              </a:ext>
            </a:extLst>
          </p:cNvPr>
          <p:cNvPicPr>
            <a:picLocks noChangeAspect="1"/>
          </p:cNvPicPr>
          <p:nvPr/>
        </p:nvPicPr>
        <p:blipFill>
          <a:blip r:embed="rId2"/>
          <a:stretch>
            <a:fillRect/>
          </a:stretch>
        </p:blipFill>
        <p:spPr>
          <a:xfrm>
            <a:off x="7853319" y="127670"/>
            <a:ext cx="4152900" cy="4857750"/>
          </a:xfrm>
          <a:prstGeom prst="rect">
            <a:avLst/>
          </a:prstGeom>
        </p:spPr>
      </p:pic>
      <p:sp>
        <p:nvSpPr>
          <p:cNvPr id="4" name="Rectangle 3">
            <a:extLst>
              <a:ext uri="{FF2B5EF4-FFF2-40B4-BE49-F238E27FC236}">
                <a16:creationId xmlns:a16="http://schemas.microsoft.com/office/drawing/2014/main" id="{6A33A98E-5528-42B4-9B1B-6FAEE5CACB6F}"/>
              </a:ext>
            </a:extLst>
          </p:cNvPr>
          <p:cNvSpPr/>
          <p:nvPr/>
        </p:nvSpPr>
        <p:spPr>
          <a:xfrm>
            <a:off x="7897754" y="5313279"/>
            <a:ext cx="3968009" cy="369332"/>
          </a:xfrm>
          <a:prstGeom prst="rect">
            <a:avLst/>
          </a:prstGeom>
        </p:spPr>
        <p:txBody>
          <a:bodyPr wrap="none">
            <a:spAutoFit/>
          </a:bodyPr>
          <a:lstStyle/>
          <a:p>
            <a:r>
              <a:rPr lang="en-GB">
                <a:highlight>
                  <a:srgbClr val="FFFF00"/>
                </a:highlight>
                <a:latin typeface="Letter-join Air No-lead 36" panose="02000805000000020003" pitchFamily="50" charset="0"/>
              </a:rPr>
              <a:t>Your authentication code is 145453</a:t>
            </a:r>
          </a:p>
        </p:txBody>
      </p:sp>
    </p:spTree>
    <p:extLst>
      <p:ext uri="{BB962C8B-B14F-4D97-AF65-F5344CB8AC3E}">
        <p14:creationId xmlns:p14="http://schemas.microsoft.com/office/powerpoint/2010/main" val="385630420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BA8C8C-E045-39A7-7D0E-99669A3C4826}"/>
              </a:ext>
            </a:extLst>
          </p:cNvPr>
          <p:cNvSpPr>
            <a:spLocks noGrp="1"/>
          </p:cNvSpPr>
          <p:nvPr>
            <p:ph type="title"/>
          </p:nvPr>
        </p:nvSpPr>
        <p:spPr>
          <a:xfrm>
            <a:off x="572493" y="238539"/>
            <a:ext cx="11018520" cy="1434415"/>
          </a:xfrm>
        </p:spPr>
        <p:txBody>
          <a:bodyPr anchor="b">
            <a:normAutofit/>
          </a:bodyPr>
          <a:lstStyle/>
          <a:p>
            <a:r>
              <a:rPr lang="en-GB" sz="4600" b="1" u="sng">
                <a:latin typeface="Andika" panose="02000000000000000000" pitchFamily="2" charset="0"/>
                <a:ea typeface="Andika" panose="02000000000000000000" pitchFamily="2" charset="0"/>
                <a:cs typeface="Andika" panose="02000000000000000000" pitchFamily="2" charset="0"/>
              </a:rPr>
              <a:t>Screen Time &amp; Children's Learning</a:t>
            </a:r>
            <a:br>
              <a:rPr lang="en-GB" sz="4600" b="1"/>
            </a:br>
            <a:endParaRPr lang="en-GB" sz="4600"/>
          </a:p>
        </p:txBody>
      </p:sp>
      <p:sp>
        <p:nvSpPr>
          <p:cNvPr id="3" name="Content Placeholder 2">
            <a:extLst>
              <a:ext uri="{FF2B5EF4-FFF2-40B4-BE49-F238E27FC236}">
                <a16:creationId xmlns:a16="http://schemas.microsoft.com/office/drawing/2014/main" id="{E2A1B08E-3B26-1136-F303-493A785045E2}"/>
              </a:ext>
            </a:extLst>
          </p:cNvPr>
          <p:cNvSpPr>
            <a:spLocks noGrp="1"/>
          </p:cNvSpPr>
          <p:nvPr>
            <p:ph idx="1"/>
          </p:nvPr>
        </p:nvSpPr>
        <p:spPr>
          <a:xfrm>
            <a:off x="572493" y="2071316"/>
            <a:ext cx="6713552" cy="4119172"/>
          </a:xfrm>
        </p:spPr>
        <p:txBody>
          <a:bodyPr anchor="t">
            <a:normAutofit/>
          </a:bodyPr>
          <a:lstStyle/>
          <a:p>
            <a:r>
              <a:rPr lang="en-GB" sz="2400">
                <a:latin typeface="Andika" panose="02000000000000000000" pitchFamily="2" charset="0"/>
                <a:ea typeface="Andika" panose="02000000000000000000" pitchFamily="2" charset="0"/>
                <a:cs typeface="Andika" panose="02000000000000000000" pitchFamily="2" charset="0"/>
              </a:rPr>
              <a:t>Children are spending more time than ever using screens, and research suggests that this can have an impact on their wellbeing and education when recreational screen use becomes excessive. Ofcom reports that children aged 8–14 spend </a:t>
            </a:r>
            <a:r>
              <a:rPr lang="en-GB" sz="2400" b="1">
                <a:latin typeface="Andika" panose="02000000000000000000" pitchFamily="2" charset="0"/>
                <a:ea typeface="Andika" panose="02000000000000000000" pitchFamily="2" charset="0"/>
                <a:cs typeface="Andika" panose="02000000000000000000" pitchFamily="2" charset="0"/>
              </a:rPr>
              <a:t>almost 3 hours online each day. A </a:t>
            </a:r>
            <a:r>
              <a:rPr lang="en-GB" sz="2400">
                <a:latin typeface="Andika" panose="02000000000000000000" pitchFamily="2" charset="0"/>
                <a:ea typeface="Andika" panose="02000000000000000000" pitchFamily="2" charset="0"/>
                <a:cs typeface="Andika" panose="02000000000000000000" pitchFamily="2" charset="0"/>
              </a:rPr>
              <a:t>2025 systematic review of </a:t>
            </a:r>
            <a:r>
              <a:rPr lang="en-GB" sz="2400" b="1">
                <a:latin typeface="Andika" panose="02000000000000000000" pitchFamily="2" charset="0"/>
                <a:ea typeface="Andika" panose="02000000000000000000" pitchFamily="2" charset="0"/>
                <a:cs typeface="Andika" panose="02000000000000000000" pitchFamily="2" charset="0"/>
              </a:rPr>
              <a:t>24 studies involving 48,558 children and young people</a:t>
            </a:r>
            <a:r>
              <a:rPr lang="en-GB" sz="2400">
                <a:latin typeface="Andika" panose="02000000000000000000" pitchFamily="2" charset="0"/>
                <a:ea typeface="Andika" panose="02000000000000000000" pitchFamily="2" charset="0"/>
                <a:cs typeface="Andika" panose="02000000000000000000" pitchFamily="2" charset="0"/>
              </a:rPr>
              <a:t> found that higher screen time was consistently associated with lower academic achievement. </a:t>
            </a:r>
          </a:p>
        </p:txBody>
      </p:sp>
      <p:pic>
        <p:nvPicPr>
          <p:cNvPr id="2050" name="Picture 2" descr="Devices clipart Images - Free Download on Magnific (formerly Freepik)">
            <a:extLst>
              <a:ext uri="{FF2B5EF4-FFF2-40B4-BE49-F238E27FC236}">
                <a16:creationId xmlns:a16="http://schemas.microsoft.com/office/drawing/2014/main" id="{DC0B1876-8940-EADD-6A1A-52B2B11A9FE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532" r="1260" b="-3"/>
          <a:stretch>
            <a:fillRect/>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47690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6DE203-7887-A431-8B9B-B670E15462F3}"/>
              </a:ext>
            </a:extLst>
          </p:cNvPr>
          <p:cNvSpPr>
            <a:spLocks noGrp="1"/>
          </p:cNvSpPr>
          <p:nvPr>
            <p:ph type="title"/>
          </p:nvPr>
        </p:nvSpPr>
        <p:spPr>
          <a:xfrm>
            <a:off x="572493" y="238539"/>
            <a:ext cx="11018520" cy="1434415"/>
          </a:xfrm>
        </p:spPr>
        <p:txBody>
          <a:bodyPr anchor="b">
            <a:normAutofit fontScale="90000"/>
          </a:bodyPr>
          <a:lstStyle/>
          <a:p>
            <a:r>
              <a:rPr lang="en-GB" sz="5400" b="1" u="sng">
                <a:latin typeface="Andika" panose="02000000000000000000" pitchFamily="2" charset="0"/>
                <a:ea typeface="Andika" panose="02000000000000000000" pitchFamily="2" charset="0"/>
                <a:cs typeface="Andika" panose="02000000000000000000" pitchFamily="2" charset="0"/>
              </a:rPr>
              <a:t>Screen Time &amp; Children’s learning</a:t>
            </a:r>
          </a:p>
        </p:txBody>
      </p:sp>
      <p:sp>
        <p:nvSpPr>
          <p:cNvPr id="3" name="Content Placeholder 2">
            <a:extLst>
              <a:ext uri="{FF2B5EF4-FFF2-40B4-BE49-F238E27FC236}">
                <a16:creationId xmlns:a16="http://schemas.microsoft.com/office/drawing/2014/main" id="{0C6D2CA4-FB62-EE69-9521-7C407A7CEB31}"/>
              </a:ext>
            </a:extLst>
          </p:cNvPr>
          <p:cNvSpPr>
            <a:spLocks noGrp="1"/>
          </p:cNvSpPr>
          <p:nvPr>
            <p:ph idx="1"/>
          </p:nvPr>
        </p:nvSpPr>
        <p:spPr>
          <a:xfrm>
            <a:off x="572493" y="2071316"/>
            <a:ext cx="6713552" cy="4119172"/>
          </a:xfrm>
        </p:spPr>
        <p:txBody>
          <a:bodyPr anchor="t">
            <a:normAutofit lnSpcReduction="10000"/>
          </a:bodyPr>
          <a:lstStyle/>
          <a:p>
            <a:r>
              <a:rPr lang="en-GB" sz="2200">
                <a:latin typeface="Andika" panose="02000000000000000000" pitchFamily="2" charset="0"/>
                <a:ea typeface="Andika" panose="02000000000000000000" pitchFamily="2" charset="0"/>
                <a:cs typeface="Andika" panose="02000000000000000000" pitchFamily="2" charset="0"/>
              </a:rPr>
              <a:t>At school, we see the importance of children arriving ready to learn. </a:t>
            </a:r>
            <a:r>
              <a:rPr lang="en-GB" sz="2200" b="1">
                <a:highlight>
                  <a:srgbClr val="C0C0C0"/>
                </a:highlight>
                <a:latin typeface="Andika" panose="02000000000000000000" pitchFamily="2" charset="0"/>
                <a:ea typeface="Andika" panose="02000000000000000000" pitchFamily="2" charset="0"/>
                <a:cs typeface="Andika" panose="02000000000000000000" pitchFamily="2" charset="0"/>
              </a:rPr>
              <a:t>Sleep, reading, physical activity, conversation and time away from screens all play an important part in children's development</a:t>
            </a:r>
            <a:r>
              <a:rPr lang="en-GB" sz="2200" b="1">
                <a:latin typeface="Andika" panose="02000000000000000000" pitchFamily="2" charset="0"/>
                <a:ea typeface="Andika" panose="02000000000000000000" pitchFamily="2" charset="0"/>
                <a:cs typeface="Andika" panose="02000000000000000000" pitchFamily="2" charset="0"/>
              </a:rPr>
              <a:t>.</a:t>
            </a:r>
            <a:r>
              <a:rPr lang="en-GB" sz="2200">
                <a:latin typeface="Andika" panose="02000000000000000000" pitchFamily="2" charset="0"/>
                <a:ea typeface="Andika" panose="02000000000000000000" pitchFamily="2" charset="0"/>
                <a:cs typeface="Andika" panose="02000000000000000000" pitchFamily="2" charset="0"/>
              </a:rPr>
              <a:t> We encourage families to consider not only </a:t>
            </a:r>
            <a:r>
              <a:rPr lang="en-GB" sz="2200" i="1">
                <a:latin typeface="Andika" panose="02000000000000000000" pitchFamily="2" charset="0"/>
                <a:ea typeface="Andika" panose="02000000000000000000" pitchFamily="2" charset="0"/>
                <a:cs typeface="Andika" panose="02000000000000000000" pitchFamily="2" charset="0"/>
              </a:rPr>
              <a:t>how much</a:t>
            </a:r>
            <a:r>
              <a:rPr lang="en-GB" sz="2200">
                <a:latin typeface="Andika" panose="02000000000000000000" pitchFamily="2" charset="0"/>
                <a:ea typeface="Andika" panose="02000000000000000000" pitchFamily="2" charset="0"/>
                <a:cs typeface="Andika" panose="02000000000000000000" pitchFamily="2" charset="0"/>
              </a:rPr>
              <a:t> screen time children have, but also </a:t>
            </a:r>
            <a:r>
              <a:rPr lang="en-GB" sz="2200" i="1">
                <a:latin typeface="Andika" panose="02000000000000000000" pitchFamily="2" charset="0"/>
                <a:ea typeface="Andika" panose="02000000000000000000" pitchFamily="2" charset="0"/>
                <a:cs typeface="Andika" panose="02000000000000000000" pitchFamily="2" charset="0"/>
              </a:rPr>
              <a:t>what that screen time is replacing</a:t>
            </a:r>
            <a:r>
              <a:rPr lang="en-GB" sz="2200">
                <a:latin typeface="Andika" panose="02000000000000000000" pitchFamily="2" charset="0"/>
                <a:ea typeface="Andika" panose="02000000000000000000" pitchFamily="2" charset="0"/>
                <a:cs typeface="Andika" panose="02000000000000000000" pitchFamily="2" charset="0"/>
              </a:rPr>
              <a:t>. Simple steps such as keeping devices out of bedrooms, having screen-free mealtimes and protecting time for reading, play and family conversation can make a real difference. Our aim is not to remove technology, but to help children develop </a:t>
            </a:r>
            <a:r>
              <a:rPr lang="en-GB" sz="2200" b="1">
                <a:latin typeface="Andika" panose="02000000000000000000" pitchFamily="2" charset="0"/>
                <a:ea typeface="Andika" panose="02000000000000000000" pitchFamily="2" charset="0"/>
                <a:cs typeface="Andika" panose="02000000000000000000" pitchFamily="2" charset="0"/>
              </a:rPr>
              <a:t>healthy, balanced and purposeful screen habits</a:t>
            </a:r>
            <a:r>
              <a:rPr lang="en-GB" sz="2200">
                <a:latin typeface="Andika" panose="02000000000000000000" pitchFamily="2" charset="0"/>
                <a:ea typeface="Andika" panose="02000000000000000000" pitchFamily="2" charset="0"/>
                <a:cs typeface="Andika" panose="02000000000000000000" pitchFamily="2" charset="0"/>
              </a:rPr>
              <a:t>.</a:t>
            </a:r>
          </a:p>
        </p:txBody>
      </p:sp>
      <p:pic>
        <p:nvPicPr>
          <p:cNvPr id="4" name="Picture 2" descr="Devices clipart Images - Free Download on Magnific (formerly Freepik)">
            <a:extLst>
              <a:ext uri="{FF2B5EF4-FFF2-40B4-BE49-F238E27FC236}">
                <a16:creationId xmlns:a16="http://schemas.microsoft.com/office/drawing/2014/main" id="{B76937FB-2424-592B-A975-4C53DA2C3EA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532" r="1260" b="-3"/>
          <a:stretch>
            <a:fillRect/>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561149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Content Placeholder 2">
            <a:extLst>
              <a:ext uri="{FF2B5EF4-FFF2-40B4-BE49-F238E27FC236}">
                <a16:creationId xmlns:a16="http://schemas.microsoft.com/office/drawing/2014/main" id="{1156D44C-E3D3-44E5-9DC8-64EFA8CD57C9}"/>
              </a:ext>
            </a:extLst>
          </p:cNvPr>
          <p:cNvSpPr>
            <a:spLocks noGrp="1"/>
          </p:cNvSpPr>
          <p:nvPr>
            <p:ph idx="1"/>
          </p:nvPr>
        </p:nvSpPr>
        <p:spPr>
          <a:xfrm>
            <a:off x="2279650" y="3977196"/>
            <a:ext cx="7488238" cy="2260093"/>
          </a:xfrm>
        </p:spPr>
        <p:txBody>
          <a:bodyPr/>
          <a:lstStyle/>
          <a:p>
            <a:pPr marL="0" indent="0" algn="ctr">
              <a:buNone/>
            </a:pPr>
            <a:endParaRPr lang="en-GB" altLang="en-US" sz="3600"/>
          </a:p>
          <a:p>
            <a:pPr marL="0" indent="0" algn="ctr">
              <a:buNone/>
            </a:pPr>
            <a:r>
              <a:rPr lang="en-GB" altLang="en-US" sz="3600"/>
              <a:t>If you have any questions at all, then please contact me at:</a:t>
            </a:r>
          </a:p>
          <a:p>
            <a:pPr marL="0" indent="0" algn="ctr">
              <a:buNone/>
            </a:pPr>
            <a:r>
              <a:rPr lang="en-GB" altLang="en-US" sz="2400">
                <a:hlinkClick r:id="rId2"/>
              </a:rPr>
              <a:t>Communication.standrews@ldst.org.uk</a:t>
            </a:r>
            <a:r>
              <a:rPr lang="en-GB" altLang="en-US" sz="2400"/>
              <a:t> </a:t>
            </a:r>
          </a:p>
        </p:txBody>
      </p:sp>
      <p:pic>
        <p:nvPicPr>
          <p:cNvPr id="2050" name="Picture 2" descr="Any Questions in splash&amp;#39;s background Stock Illustration | Adobe Stock">
            <a:extLst>
              <a:ext uri="{FF2B5EF4-FFF2-40B4-BE49-F238E27FC236}">
                <a16:creationId xmlns:a16="http://schemas.microsoft.com/office/drawing/2014/main" id="{85F29264-F5B9-4F96-BF3F-24C631AA8FA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00187" y="1119442"/>
            <a:ext cx="9191625" cy="3429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Letter-join Print Plus 1"/>
        <a:ea typeface=""/>
        <a:cs typeface=""/>
      </a:majorFont>
      <a:minorFont>
        <a:latin typeface="Letter-join Print Plus 1"/>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Letter-join Print Plus 1"/>
        <a:ea typeface=""/>
        <a:cs typeface=""/>
      </a:majorFont>
      <a:minorFont>
        <a:latin typeface="Letter-join Print Plus 1"/>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Custom 1">
      <a:majorFont>
        <a:latin typeface="Letter-join Print Plus 1"/>
        <a:ea typeface=""/>
        <a:cs typeface=""/>
      </a:majorFont>
      <a:minorFont>
        <a:latin typeface="Letter-join Print Plus 1"/>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4.xml><?xml version="1.0" encoding="utf-8"?>
<a:theme xmlns:a="http://schemas.openxmlformats.org/drawingml/2006/main" name="4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Trebuchet MS">
      <a:majorFont>
        <a:latin typeface="Trebuchet MS" panose="020B0603020202020204"/>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6B994D3495B8849A3CDF5A80EDCDFD3" ma:contentTypeVersion="19" ma:contentTypeDescription="Create a new document." ma:contentTypeScope="" ma:versionID="bf443478f261666ad9b49eefde1e933f">
  <xsd:schema xmlns:xsd="http://www.w3.org/2001/XMLSchema" xmlns:xs="http://www.w3.org/2001/XMLSchema" xmlns:p="http://schemas.microsoft.com/office/2006/metadata/properties" xmlns:ns2="6ebc30a8-2483-4206-999c-747f57d46111" xmlns:ns3="1f2adcb0-538c-44aa-8c42-3ada1b04da09" targetNamespace="http://schemas.microsoft.com/office/2006/metadata/properties" ma:root="true" ma:fieldsID="7a7934a6b5b3bc5342588d56bca6e31b" ns2:_="" ns3:_="">
    <xsd:import namespace="6ebc30a8-2483-4206-999c-747f57d46111"/>
    <xsd:import namespace="1f2adcb0-538c-44aa-8c42-3ada1b04da09"/>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Location"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ebc30a8-2483-4206-999c-747f57d4611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366d6860-d01e-4c43-9962-b51fa0336c7d"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f2adcb0-538c-44aa-8c42-3ada1b04da09"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94b3efda-f3da-4a48-ab63-a0a115df6d52}" ma:internalName="TaxCatchAll" ma:showField="CatchAllData" ma:web="1f2adcb0-538c-44aa-8c42-3ada1b04da0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6ebc30a8-2483-4206-999c-747f57d46111">
      <Terms xmlns="http://schemas.microsoft.com/office/infopath/2007/PartnerControls"/>
    </lcf76f155ced4ddcb4097134ff3c332f>
    <TaxCatchAll xmlns="1f2adcb0-538c-44aa-8c42-3ada1b04da09" xsi:nil="true"/>
  </documentManagement>
</p:properties>
</file>

<file path=customXml/itemProps1.xml><?xml version="1.0" encoding="utf-8"?>
<ds:datastoreItem xmlns:ds="http://schemas.openxmlformats.org/officeDocument/2006/customXml" ds:itemID="{357305D3-4147-4805-8920-C40B57BCAAA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ebc30a8-2483-4206-999c-747f57d46111"/>
    <ds:schemaRef ds:uri="1f2adcb0-538c-44aa-8c42-3ada1b04da0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F67B1FB-4BD8-43E4-98F3-B1FA3DB9602D}">
  <ds:schemaRefs>
    <ds:schemaRef ds:uri="http://schemas.microsoft.com/sharepoint/v3/contenttype/forms"/>
  </ds:schemaRefs>
</ds:datastoreItem>
</file>

<file path=customXml/itemProps3.xml><?xml version="1.0" encoding="utf-8"?>
<ds:datastoreItem xmlns:ds="http://schemas.openxmlformats.org/officeDocument/2006/customXml" ds:itemID="{F311A584-44C1-4243-BB9C-62BB519AE638}">
  <ds:schemaRefs>
    <ds:schemaRef ds:uri="http://schemas.microsoft.com/office/2006/metadata/properties"/>
    <ds:schemaRef ds:uri="http://schemas.microsoft.com/office/infopath/2007/PartnerControls"/>
    <ds:schemaRef ds:uri="6ebc30a8-2483-4206-999c-747f57d46111"/>
    <ds:schemaRef ds:uri="1f2adcb0-538c-44aa-8c42-3ada1b04da09"/>
  </ds:schemaRefs>
</ds:datastoreItem>
</file>

<file path=docProps/app.xml><?xml version="1.0" encoding="utf-8"?>
<Properties xmlns="http://schemas.openxmlformats.org/officeDocument/2006/extended-properties" xmlns:vt="http://schemas.openxmlformats.org/officeDocument/2006/docPropsVTypes">
  <TotalTime>117</TotalTime>
  <Words>2161</Words>
  <Application>Microsoft Office PowerPoint</Application>
  <PresentationFormat>Widescreen</PresentationFormat>
  <Paragraphs>139</Paragraphs>
  <Slides>30</Slides>
  <Notes>2</Notes>
  <HiddenSlides>0</HiddenSlides>
  <MMClips>0</MMClips>
  <ScaleCrop>false</ScaleCrop>
  <HeadingPairs>
    <vt:vector size="6" baseType="variant">
      <vt:variant>
        <vt:lpstr>Fonts Used</vt:lpstr>
      </vt:variant>
      <vt:variant>
        <vt:i4>14</vt:i4>
      </vt:variant>
      <vt:variant>
        <vt:lpstr>Theme</vt:lpstr>
      </vt:variant>
      <vt:variant>
        <vt:i4>5</vt:i4>
      </vt:variant>
      <vt:variant>
        <vt:lpstr>Slide Titles</vt:lpstr>
      </vt:variant>
      <vt:variant>
        <vt:i4>30</vt:i4>
      </vt:variant>
    </vt:vector>
  </HeadingPairs>
  <TitlesOfParts>
    <vt:vector size="49" baseType="lpstr">
      <vt:lpstr>Abadi</vt:lpstr>
      <vt:lpstr>Abadi Extra Light</vt:lpstr>
      <vt:lpstr>Andika</vt:lpstr>
      <vt:lpstr>Aptos</vt:lpstr>
      <vt:lpstr>Arial</vt:lpstr>
      <vt:lpstr>Calibri</vt:lpstr>
      <vt:lpstr>Calibri Light</vt:lpstr>
      <vt:lpstr>CCW Cursive Writing 1</vt:lpstr>
      <vt:lpstr>Gill Sans Nova Cond XBd</vt:lpstr>
      <vt:lpstr>Letter-join Air No-lead 36</vt:lpstr>
      <vt:lpstr>Letter-join Plus 36</vt:lpstr>
      <vt:lpstr>Letter-join Print Plus 1</vt:lpstr>
      <vt:lpstr>Trebuchet MS</vt:lpstr>
      <vt:lpstr>Wingdings</vt:lpstr>
      <vt:lpstr>Office Theme</vt:lpstr>
      <vt:lpstr>1_Office Theme</vt:lpstr>
      <vt:lpstr>2_Office Theme</vt:lpstr>
      <vt:lpstr>4_Office Theme</vt:lpstr>
      <vt:lpstr>3_Office Theme</vt:lpstr>
      <vt:lpstr>Meet the Teacher  Year 1</vt:lpstr>
      <vt:lpstr>Together in God’s love, we learn, inspire and grow </vt:lpstr>
      <vt:lpstr>Year 1 Staff</vt:lpstr>
      <vt:lpstr>The St Andrew’s UNIQUE Curriculum</vt:lpstr>
      <vt:lpstr>What the children will learn and when?</vt:lpstr>
      <vt:lpstr>   Year 1 Topic Overview</vt:lpstr>
      <vt:lpstr>Attendance and punctuality</vt:lpstr>
      <vt:lpstr>Absent from education…</vt:lpstr>
      <vt:lpstr>How do we reward our children’s positive Attendance?</vt:lpstr>
      <vt:lpstr>Handwriting at St Andrew's</vt:lpstr>
      <vt:lpstr>Letter Village for Handwriting</vt:lpstr>
      <vt:lpstr>Letter Village for Handwriting- we are on Stage 2 </vt:lpstr>
      <vt:lpstr>Reading at St. Andrew's</vt:lpstr>
      <vt:lpstr>How to support your child's reading</vt:lpstr>
      <vt:lpstr>Reading and Spelling is taught through phonics</vt:lpstr>
      <vt:lpstr>PowerPoint Presentation</vt:lpstr>
      <vt:lpstr>Writing at St. Andrew's</vt:lpstr>
      <vt:lpstr>What does the writing Curriculum involve? </vt:lpstr>
      <vt:lpstr>Correct uniform</vt:lpstr>
      <vt:lpstr>PowerPoint Presentation</vt:lpstr>
      <vt:lpstr>School Trips</vt:lpstr>
      <vt:lpstr>PE timetable</vt:lpstr>
      <vt:lpstr>PowerPoint Presentation</vt:lpstr>
      <vt:lpstr>PowerPoint Presentation</vt:lpstr>
      <vt:lpstr>Assessment</vt:lpstr>
      <vt:lpstr>myHappyMind </vt:lpstr>
      <vt:lpstr>myHappyMind </vt:lpstr>
      <vt:lpstr>Screen Time &amp; Children's Learning </vt:lpstr>
      <vt:lpstr>Screen Time &amp; Children’s learning</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  Year 1</dc:title>
  <dc:creator>Stephanie Stalker</dc:creator>
  <cp:lastModifiedBy>Stephanie Stalker</cp:lastModifiedBy>
  <cp:revision>3</cp:revision>
  <dcterms:created xsi:type="dcterms:W3CDTF">2025-09-16T13:55:30Z</dcterms:created>
  <dcterms:modified xsi:type="dcterms:W3CDTF">2026-09-14T10:27:45Z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ediaServiceImageTags">
    <vt:lpwstr/>
  </property>
  <property fmtid="{D5CDD505-2E9C-101B-9397-08002B2CF9AE}" pid="3" name="ContentTypeId">
    <vt:lpwstr>0x010100F6B994D3495B8849A3CDF5A80EDCDFD3</vt:lpwstr>
  </property>
</Properties>
</file>