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5"/>
  </p:sldMasterIdLst>
  <p:handoutMasterIdLst>
    <p:handoutMasterId r:id="rId33"/>
  </p:handoutMasterIdLst>
  <p:sldIdLst>
    <p:sldId id="256" r:id="rId6"/>
    <p:sldId id="257" r:id="rId7"/>
    <p:sldId id="290" r:id="rId8"/>
    <p:sldId id="291" r:id="rId9"/>
    <p:sldId id="258" r:id="rId10"/>
    <p:sldId id="259" r:id="rId11"/>
    <p:sldId id="261" r:id="rId12"/>
    <p:sldId id="264" r:id="rId13"/>
    <p:sldId id="265" r:id="rId14"/>
    <p:sldId id="266" r:id="rId15"/>
    <p:sldId id="267" r:id="rId16"/>
    <p:sldId id="287" r:id="rId17"/>
    <p:sldId id="268" r:id="rId18"/>
    <p:sldId id="288" r:id="rId19"/>
    <p:sldId id="269" r:id="rId20"/>
    <p:sldId id="270" r:id="rId21"/>
    <p:sldId id="271" r:id="rId22"/>
    <p:sldId id="272" r:id="rId23"/>
    <p:sldId id="274" r:id="rId24"/>
    <p:sldId id="275" r:id="rId25"/>
    <p:sldId id="276" r:id="rId26"/>
    <p:sldId id="284" r:id="rId27"/>
    <p:sldId id="280" r:id="rId28"/>
    <p:sldId id="281" r:id="rId29"/>
    <p:sldId id="282" r:id="rId30"/>
    <p:sldId id="289" r:id="rId31"/>
    <p:sldId id="283" r:id="rId32"/>
  </p:sldIdLst>
  <p:sldSz cx="12192000" cy="6858000"/>
  <p:notesSz cx="6797675" cy="9926638"/>
  <p:defaultTextStyle>
    <a:defPPr>
      <a:defRPr lang="en-US"/>
    </a:defPPr>
    <a:lvl1pPr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53" autoAdjust="0"/>
    <p:restoredTop sz="94660"/>
  </p:normalViewPr>
  <p:slideViewPr>
    <p:cSldViewPr snapToGrid="0">
      <p:cViewPr varScale="1">
        <p:scale>
          <a:sx n="67" d="100"/>
          <a:sy n="67" d="100"/>
        </p:scale>
        <p:origin x="604" y="4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handoutMaster" Target="handoutMasters/handoutMaster1.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mma Bell" userId="420fa488-43c4-42a9-9344-f22df607cf04" providerId="ADAL" clId="{2A3C7AFE-3530-4460-B938-E39ACA1E0FA4}"/>
    <pc:docChg chg="modSld">
      <pc:chgData name="Gemma Bell" userId="420fa488-43c4-42a9-9344-f22df607cf04" providerId="ADAL" clId="{2A3C7AFE-3530-4460-B938-E39ACA1E0FA4}" dt="2026-03-02T16:42:09.520" v="1" actId="20577"/>
      <pc:docMkLst>
        <pc:docMk/>
      </pc:docMkLst>
      <pc:sldChg chg="modSp mod">
        <pc:chgData name="Gemma Bell" userId="420fa488-43c4-42a9-9344-f22df607cf04" providerId="ADAL" clId="{2A3C7AFE-3530-4460-B938-E39ACA1E0FA4}" dt="2026-03-02T16:42:09.520" v="1" actId="20577"/>
        <pc:sldMkLst>
          <pc:docMk/>
          <pc:sldMk cId="0" sldId="256"/>
        </pc:sldMkLst>
        <pc:spChg chg="mod">
          <ac:chgData name="Gemma Bell" userId="420fa488-43c4-42a9-9344-f22df607cf04" providerId="ADAL" clId="{2A3C7AFE-3530-4460-B938-E39ACA1E0FA4}" dt="2026-03-02T16:42:09.520" v="1" actId="20577"/>
          <ac:spMkLst>
            <pc:docMk/>
            <pc:sldMk cId="0" sldId="256"/>
            <ac:spMk id="3" creationId="{D8327387-AE5C-48E4-82D0-C560EDCA0940}"/>
          </ac:spMkLst>
        </pc:spChg>
      </pc:sldChg>
    </pc:docChg>
  </pc:docChgLst>
  <pc:docChgLst>
    <pc:chgData name="Gemma Bell" userId="420fa488-43c4-42a9-9344-f22df607cf04" providerId="ADAL" clId="{49E5C26C-912B-4B7B-BDEB-94C2D1F8A077}"/>
    <pc:docChg chg="undo custSel addSld delSld modSld">
      <pc:chgData name="Gemma Bell" userId="420fa488-43c4-42a9-9344-f22df607cf04" providerId="ADAL" clId="{49E5C26C-912B-4B7B-BDEB-94C2D1F8A077}" dt="2026-02-28T16:24:10.686" v="682" actId="20577"/>
      <pc:docMkLst>
        <pc:docMk/>
      </pc:docMkLst>
      <pc:sldChg chg="modSp mod">
        <pc:chgData name="Gemma Bell" userId="420fa488-43c4-42a9-9344-f22df607cf04" providerId="ADAL" clId="{49E5C26C-912B-4B7B-BDEB-94C2D1F8A077}" dt="2026-02-28T16:20:00.338" v="645" actId="27636"/>
        <pc:sldMkLst>
          <pc:docMk/>
          <pc:sldMk cId="0" sldId="256"/>
        </pc:sldMkLst>
        <pc:spChg chg="mod">
          <ac:chgData name="Gemma Bell" userId="420fa488-43c4-42a9-9344-f22df607cf04" providerId="ADAL" clId="{49E5C26C-912B-4B7B-BDEB-94C2D1F8A077}" dt="2026-02-28T16:20:00.338" v="645" actId="27636"/>
          <ac:spMkLst>
            <pc:docMk/>
            <pc:sldMk cId="0" sldId="256"/>
            <ac:spMk id="3" creationId="{D8327387-AE5C-48E4-82D0-C560EDCA0940}"/>
          </ac:spMkLst>
        </pc:spChg>
        <pc:spChg chg="mod">
          <ac:chgData name="Gemma Bell" userId="420fa488-43c4-42a9-9344-f22df607cf04" providerId="ADAL" clId="{49E5C26C-912B-4B7B-BDEB-94C2D1F8A077}" dt="2026-02-28T16:19:57.362" v="643" actId="20577"/>
          <ac:spMkLst>
            <pc:docMk/>
            <pc:sldMk cId="0" sldId="256"/>
            <ac:spMk id="15362" creationId="{9D8E49AE-0018-4C0D-9116-6898D2304D13}"/>
          </ac:spMkLst>
        </pc:spChg>
        <pc:picChg chg="mod">
          <ac:chgData name="Gemma Bell" userId="420fa488-43c4-42a9-9344-f22df607cf04" providerId="ADAL" clId="{49E5C26C-912B-4B7B-BDEB-94C2D1F8A077}" dt="2026-02-28T16:19:49.817" v="634" actId="1036"/>
          <ac:picMkLst>
            <pc:docMk/>
            <pc:sldMk cId="0" sldId="256"/>
            <ac:picMk id="15364" creationId="{C71CA56E-01B2-44DF-B6CF-E8E7E3A03342}"/>
          </ac:picMkLst>
        </pc:picChg>
      </pc:sldChg>
      <pc:sldChg chg="addSp delSp modSp mod">
        <pc:chgData name="Gemma Bell" userId="420fa488-43c4-42a9-9344-f22df607cf04" providerId="ADAL" clId="{49E5C26C-912B-4B7B-BDEB-94C2D1F8A077}" dt="2026-02-28T16:04:03.118" v="122" actId="208"/>
        <pc:sldMkLst>
          <pc:docMk/>
          <pc:sldMk cId="0" sldId="258"/>
        </pc:sldMkLst>
        <pc:spChg chg="add mod">
          <ac:chgData name="Gemma Bell" userId="420fa488-43c4-42a9-9344-f22df607cf04" providerId="ADAL" clId="{49E5C26C-912B-4B7B-BDEB-94C2D1F8A077}" dt="2026-02-28T15:59:16.595" v="38" actId="20577"/>
          <ac:spMkLst>
            <pc:docMk/>
            <pc:sldMk cId="0" sldId="258"/>
            <ac:spMk id="2" creationId="{4150D848-2F28-4B05-B254-6DBE292AAE5C}"/>
          </ac:spMkLst>
        </pc:spChg>
        <pc:spChg chg="del mod">
          <ac:chgData name="Gemma Bell" userId="420fa488-43c4-42a9-9344-f22df607cf04" providerId="ADAL" clId="{49E5C26C-912B-4B7B-BDEB-94C2D1F8A077}" dt="2026-02-28T15:59:00.138" v="33" actId="478"/>
          <ac:spMkLst>
            <pc:docMk/>
            <pc:sldMk cId="0" sldId="258"/>
            <ac:spMk id="17410" creationId="{07863529-DA02-4661-A7BD-B2492586342A}"/>
          </ac:spMkLst>
        </pc:spChg>
        <pc:spChg chg="mod">
          <ac:chgData name="Gemma Bell" userId="420fa488-43c4-42a9-9344-f22df607cf04" providerId="ADAL" clId="{49E5C26C-912B-4B7B-BDEB-94C2D1F8A077}" dt="2026-02-28T16:03:57.514" v="121" actId="208"/>
          <ac:spMkLst>
            <pc:docMk/>
            <pc:sldMk cId="0" sldId="258"/>
            <ac:spMk id="17411" creationId="{88139971-8847-4C51-8286-23801AE823A3}"/>
          </ac:spMkLst>
        </pc:spChg>
        <pc:spChg chg="mod">
          <ac:chgData name="Gemma Bell" userId="420fa488-43c4-42a9-9344-f22df607cf04" providerId="ADAL" clId="{49E5C26C-912B-4B7B-BDEB-94C2D1F8A077}" dt="2026-02-28T16:04:03.118" v="122" actId="208"/>
          <ac:spMkLst>
            <pc:docMk/>
            <pc:sldMk cId="0" sldId="258"/>
            <ac:spMk id="17412" creationId="{C6DD5111-F6C1-4AD7-94A6-8362458D4AC3}"/>
          </ac:spMkLst>
        </pc:spChg>
      </pc:sldChg>
      <pc:sldChg chg="modSp mod">
        <pc:chgData name="Gemma Bell" userId="420fa488-43c4-42a9-9344-f22df607cf04" providerId="ADAL" clId="{49E5C26C-912B-4B7B-BDEB-94C2D1F8A077}" dt="2026-02-28T16:04:15.480" v="125" actId="20577"/>
        <pc:sldMkLst>
          <pc:docMk/>
          <pc:sldMk cId="0" sldId="259"/>
        </pc:sldMkLst>
        <pc:spChg chg="mod">
          <ac:chgData name="Gemma Bell" userId="420fa488-43c4-42a9-9344-f22df607cf04" providerId="ADAL" clId="{49E5C26C-912B-4B7B-BDEB-94C2D1F8A077}" dt="2026-02-28T15:59:54.611" v="57" actId="6549"/>
          <ac:spMkLst>
            <pc:docMk/>
            <pc:sldMk cId="0" sldId="259"/>
            <ac:spMk id="18434" creationId="{E02DF6B8-9BC5-49B5-A6DA-16CAD98E133B}"/>
          </ac:spMkLst>
        </pc:spChg>
        <pc:spChg chg="mod">
          <ac:chgData name="Gemma Bell" userId="420fa488-43c4-42a9-9344-f22df607cf04" providerId="ADAL" clId="{49E5C26C-912B-4B7B-BDEB-94C2D1F8A077}" dt="2026-02-28T16:04:15.480" v="125" actId="20577"/>
          <ac:spMkLst>
            <pc:docMk/>
            <pc:sldMk cId="0" sldId="259"/>
            <ac:spMk id="18435" creationId="{A07B1CFE-CE3B-4251-B772-1FF45892DD93}"/>
          </ac:spMkLst>
        </pc:spChg>
      </pc:sldChg>
      <pc:sldChg chg="modSp mod">
        <pc:chgData name="Gemma Bell" userId="420fa488-43c4-42a9-9344-f22df607cf04" providerId="ADAL" clId="{49E5C26C-912B-4B7B-BDEB-94C2D1F8A077}" dt="2026-02-28T16:00:15.361" v="79" actId="20577"/>
        <pc:sldMkLst>
          <pc:docMk/>
          <pc:sldMk cId="0" sldId="261"/>
        </pc:sldMkLst>
        <pc:spChg chg="mod">
          <ac:chgData name="Gemma Bell" userId="420fa488-43c4-42a9-9344-f22df607cf04" providerId="ADAL" clId="{49E5C26C-912B-4B7B-BDEB-94C2D1F8A077}" dt="2026-02-28T16:00:15.361" v="79" actId="20577"/>
          <ac:spMkLst>
            <pc:docMk/>
            <pc:sldMk cId="0" sldId="261"/>
            <ac:spMk id="19459" creationId="{A3A5D319-D98C-4BC3-A7AE-EA9C8CEC658F}"/>
          </ac:spMkLst>
        </pc:spChg>
      </pc:sldChg>
      <pc:sldChg chg="modSp mod">
        <pc:chgData name="Gemma Bell" userId="420fa488-43c4-42a9-9344-f22df607cf04" providerId="ADAL" clId="{49E5C26C-912B-4B7B-BDEB-94C2D1F8A077}" dt="2026-02-28T16:05:58.489" v="169" actId="20577"/>
        <pc:sldMkLst>
          <pc:docMk/>
          <pc:sldMk cId="0" sldId="267"/>
        </pc:sldMkLst>
        <pc:spChg chg="mod">
          <ac:chgData name="Gemma Bell" userId="420fa488-43c4-42a9-9344-f22df607cf04" providerId="ADAL" clId="{49E5C26C-912B-4B7B-BDEB-94C2D1F8A077}" dt="2026-02-28T16:05:58.489" v="169" actId="20577"/>
          <ac:spMkLst>
            <pc:docMk/>
            <pc:sldMk cId="0" sldId="267"/>
            <ac:spMk id="23555" creationId="{64E25E49-932E-43E2-A0BE-C236E8B1FE39}"/>
          </ac:spMkLst>
        </pc:spChg>
      </pc:sldChg>
      <pc:sldChg chg="modSp mod">
        <pc:chgData name="Gemma Bell" userId="420fa488-43c4-42a9-9344-f22df607cf04" providerId="ADAL" clId="{49E5C26C-912B-4B7B-BDEB-94C2D1F8A077}" dt="2026-02-28T16:24:10.686" v="682" actId="20577"/>
        <pc:sldMkLst>
          <pc:docMk/>
          <pc:sldMk cId="0" sldId="268"/>
        </pc:sldMkLst>
        <pc:spChg chg="mod">
          <ac:chgData name="Gemma Bell" userId="420fa488-43c4-42a9-9344-f22df607cf04" providerId="ADAL" clId="{49E5C26C-912B-4B7B-BDEB-94C2D1F8A077}" dt="2026-02-28T16:24:10.686" v="682" actId="20577"/>
          <ac:spMkLst>
            <pc:docMk/>
            <pc:sldMk cId="0" sldId="268"/>
            <ac:spMk id="3" creationId="{2329857A-F1EE-4CB6-B23A-768FD62646C6}"/>
          </ac:spMkLst>
        </pc:spChg>
      </pc:sldChg>
      <pc:sldChg chg="modSp mod">
        <pc:chgData name="Gemma Bell" userId="420fa488-43c4-42a9-9344-f22df607cf04" providerId="ADAL" clId="{49E5C26C-912B-4B7B-BDEB-94C2D1F8A077}" dt="2026-02-28T16:08:14.611" v="183" actId="20577"/>
        <pc:sldMkLst>
          <pc:docMk/>
          <pc:sldMk cId="0" sldId="270"/>
        </pc:sldMkLst>
        <pc:spChg chg="mod">
          <ac:chgData name="Gemma Bell" userId="420fa488-43c4-42a9-9344-f22df607cf04" providerId="ADAL" clId="{49E5C26C-912B-4B7B-BDEB-94C2D1F8A077}" dt="2026-02-28T16:08:14.611" v="183" actId="20577"/>
          <ac:spMkLst>
            <pc:docMk/>
            <pc:sldMk cId="0" sldId="270"/>
            <ac:spMk id="28675" creationId="{C8F6F1B6-E2CF-46DE-A314-DCC5CFBB4705}"/>
          </ac:spMkLst>
        </pc:spChg>
      </pc:sldChg>
      <pc:sldChg chg="modSp mod">
        <pc:chgData name="Gemma Bell" userId="420fa488-43c4-42a9-9344-f22df607cf04" providerId="ADAL" clId="{49E5C26C-912B-4B7B-BDEB-94C2D1F8A077}" dt="2026-02-28T16:08:41.469" v="185" actId="20577"/>
        <pc:sldMkLst>
          <pc:docMk/>
          <pc:sldMk cId="0" sldId="271"/>
        </pc:sldMkLst>
        <pc:spChg chg="mod">
          <ac:chgData name="Gemma Bell" userId="420fa488-43c4-42a9-9344-f22df607cf04" providerId="ADAL" clId="{49E5C26C-912B-4B7B-BDEB-94C2D1F8A077}" dt="2026-02-28T16:08:41.469" v="185" actId="20577"/>
          <ac:spMkLst>
            <pc:docMk/>
            <pc:sldMk cId="0" sldId="271"/>
            <ac:spMk id="29699" creationId="{D3C65D19-0B89-4FF0-B9F4-7A162F5BF9E9}"/>
          </ac:spMkLst>
        </pc:spChg>
      </pc:sldChg>
      <pc:sldChg chg="modSp">
        <pc:chgData name="Gemma Bell" userId="420fa488-43c4-42a9-9344-f22df607cf04" providerId="ADAL" clId="{49E5C26C-912B-4B7B-BDEB-94C2D1F8A077}" dt="2026-02-28T16:09:05.514" v="188" actId="1076"/>
        <pc:sldMkLst>
          <pc:docMk/>
          <pc:sldMk cId="0" sldId="275"/>
        </pc:sldMkLst>
        <pc:picChg chg="mod">
          <ac:chgData name="Gemma Bell" userId="420fa488-43c4-42a9-9344-f22df607cf04" providerId="ADAL" clId="{49E5C26C-912B-4B7B-BDEB-94C2D1F8A077}" dt="2026-02-28T16:09:05.514" v="188" actId="1076"/>
          <ac:picMkLst>
            <pc:docMk/>
            <pc:sldMk cId="0" sldId="275"/>
            <ac:picMk id="32771" creationId="{286C3947-5CB1-4F3E-83C2-ED1DD6A4F5C9}"/>
          </ac:picMkLst>
        </pc:picChg>
      </pc:sldChg>
      <pc:sldChg chg="modSp">
        <pc:chgData name="Gemma Bell" userId="420fa488-43c4-42a9-9344-f22df607cf04" providerId="ADAL" clId="{49E5C26C-912B-4B7B-BDEB-94C2D1F8A077}" dt="2026-02-28T16:09:48.080" v="190" actId="14100"/>
        <pc:sldMkLst>
          <pc:docMk/>
          <pc:sldMk cId="0" sldId="276"/>
        </pc:sldMkLst>
        <pc:picChg chg="mod">
          <ac:chgData name="Gemma Bell" userId="420fa488-43c4-42a9-9344-f22df607cf04" providerId="ADAL" clId="{49E5C26C-912B-4B7B-BDEB-94C2D1F8A077}" dt="2026-02-28T16:09:48.080" v="190" actId="14100"/>
          <ac:picMkLst>
            <pc:docMk/>
            <pc:sldMk cId="0" sldId="276"/>
            <ac:picMk id="33795" creationId="{68B2922B-54BE-44DF-A781-7CFF62C36984}"/>
          </ac:picMkLst>
        </pc:picChg>
      </pc:sldChg>
      <pc:sldChg chg="modSp mod">
        <pc:chgData name="Gemma Bell" userId="420fa488-43c4-42a9-9344-f22df607cf04" providerId="ADAL" clId="{49E5C26C-912B-4B7B-BDEB-94C2D1F8A077}" dt="2026-02-28T16:18:06.864" v="538" actId="14100"/>
        <pc:sldMkLst>
          <pc:docMk/>
          <pc:sldMk cId="0" sldId="280"/>
        </pc:sldMkLst>
        <pc:spChg chg="mod">
          <ac:chgData name="Gemma Bell" userId="420fa488-43c4-42a9-9344-f22df607cf04" providerId="ADAL" clId="{49E5C26C-912B-4B7B-BDEB-94C2D1F8A077}" dt="2026-02-28T16:17:05.398" v="429" actId="1076"/>
          <ac:spMkLst>
            <pc:docMk/>
            <pc:sldMk cId="0" sldId="280"/>
            <ac:spMk id="36866" creationId="{A14F3707-79D7-4E0D-9E66-59A509A4D995}"/>
          </ac:spMkLst>
        </pc:spChg>
        <pc:spChg chg="mod">
          <ac:chgData name="Gemma Bell" userId="420fa488-43c4-42a9-9344-f22df607cf04" providerId="ADAL" clId="{49E5C26C-912B-4B7B-BDEB-94C2D1F8A077}" dt="2026-02-28T16:18:06.864" v="538" actId="14100"/>
          <ac:spMkLst>
            <pc:docMk/>
            <pc:sldMk cId="0" sldId="280"/>
            <ac:spMk id="36867" creationId="{83AB0494-2E35-4BC7-8DAF-9532F1A5434C}"/>
          </ac:spMkLst>
        </pc:spChg>
      </pc:sldChg>
      <pc:sldChg chg="modSp mod">
        <pc:chgData name="Gemma Bell" userId="420fa488-43c4-42a9-9344-f22df607cf04" providerId="ADAL" clId="{49E5C26C-912B-4B7B-BDEB-94C2D1F8A077}" dt="2026-02-28T16:18:50.614" v="616" actId="20577"/>
        <pc:sldMkLst>
          <pc:docMk/>
          <pc:sldMk cId="0" sldId="281"/>
        </pc:sldMkLst>
        <pc:spChg chg="mod">
          <ac:chgData name="Gemma Bell" userId="420fa488-43c4-42a9-9344-f22df607cf04" providerId="ADAL" clId="{49E5C26C-912B-4B7B-BDEB-94C2D1F8A077}" dt="2026-02-28T16:18:50.614" v="616" actId="20577"/>
          <ac:spMkLst>
            <pc:docMk/>
            <pc:sldMk cId="0" sldId="281"/>
            <ac:spMk id="3" creationId="{5D6CAF96-0065-4DBE-AA29-0CD006CABFF2}"/>
          </ac:spMkLst>
        </pc:spChg>
      </pc:sldChg>
      <pc:sldChg chg="modSp mod">
        <pc:chgData name="Gemma Bell" userId="420fa488-43c4-42a9-9344-f22df607cf04" providerId="ADAL" clId="{49E5C26C-912B-4B7B-BDEB-94C2D1F8A077}" dt="2026-02-28T16:15:34.772" v="326" actId="20577"/>
        <pc:sldMkLst>
          <pc:docMk/>
          <pc:sldMk cId="0" sldId="284"/>
        </pc:sldMkLst>
        <pc:spChg chg="mod">
          <ac:chgData name="Gemma Bell" userId="420fa488-43c4-42a9-9344-f22df607cf04" providerId="ADAL" clId="{49E5C26C-912B-4B7B-BDEB-94C2D1F8A077}" dt="2026-02-28T16:15:34.772" v="326" actId="20577"/>
          <ac:spMkLst>
            <pc:docMk/>
            <pc:sldMk cId="0" sldId="284"/>
            <ac:spMk id="3" creationId="{CD5E6F3A-F021-46D8-A810-C6DC95F14704}"/>
          </ac:spMkLst>
        </pc:spChg>
        <pc:spChg chg="mod">
          <ac:chgData name="Gemma Bell" userId="420fa488-43c4-42a9-9344-f22df607cf04" providerId="ADAL" clId="{49E5C26C-912B-4B7B-BDEB-94C2D1F8A077}" dt="2026-02-28T16:15:11.534" v="323" actId="1076"/>
          <ac:spMkLst>
            <pc:docMk/>
            <pc:sldMk cId="0" sldId="284"/>
            <ac:spMk id="4" creationId="{3DBA4E44-1642-4322-84DA-4123A12E7A67}"/>
          </ac:spMkLst>
        </pc:spChg>
        <pc:spChg chg="mod">
          <ac:chgData name="Gemma Bell" userId="420fa488-43c4-42a9-9344-f22df607cf04" providerId="ADAL" clId="{49E5C26C-912B-4B7B-BDEB-94C2D1F8A077}" dt="2026-02-28T16:15:14.113" v="324" actId="1076"/>
          <ac:spMkLst>
            <pc:docMk/>
            <pc:sldMk cId="0" sldId="284"/>
            <ac:spMk id="5" creationId="{91510F61-8010-407F-81E9-FF185FE3FEEF}"/>
          </ac:spMkLst>
        </pc:spChg>
      </pc:sldChg>
      <pc:sldChg chg="delSp modSp del mod">
        <pc:chgData name="Gemma Bell" userId="420fa488-43c4-42a9-9344-f22df607cf04" providerId="ADAL" clId="{49E5C26C-912B-4B7B-BDEB-94C2D1F8A077}" dt="2026-02-28T16:12:01.314" v="198" actId="47"/>
        <pc:sldMkLst>
          <pc:docMk/>
          <pc:sldMk cId="0" sldId="285"/>
        </pc:sldMkLst>
        <pc:spChg chg="del mod">
          <ac:chgData name="Gemma Bell" userId="420fa488-43c4-42a9-9344-f22df607cf04" providerId="ADAL" clId="{49E5C26C-912B-4B7B-BDEB-94C2D1F8A077}" dt="2026-02-28T16:11:34.450" v="196" actId="478"/>
          <ac:spMkLst>
            <pc:docMk/>
            <pc:sldMk cId="0" sldId="285"/>
            <ac:spMk id="34819" creationId="{53E3BE36-C96A-4ED4-8C59-2E1461ABEC16}"/>
          </ac:spMkLst>
        </pc:spChg>
        <pc:spChg chg="del">
          <ac:chgData name="Gemma Bell" userId="420fa488-43c4-42a9-9344-f22df607cf04" providerId="ADAL" clId="{49E5C26C-912B-4B7B-BDEB-94C2D1F8A077}" dt="2026-02-28T16:11:36.588" v="197" actId="478"/>
          <ac:spMkLst>
            <pc:docMk/>
            <pc:sldMk cId="0" sldId="285"/>
            <ac:spMk id="34820" creationId="{3FDA110B-4407-4CB3-8477-E9ED0036E6B4}"/>
          </ac:spMkLst>
        </pc:spChg>
      </pc:sldChg>
      <pc:sldChg chg="addSp delSp modSp mod">
        <pc:chgData name="Gemma Bell" userId="420fa488-43c4-42a9-9344-f22df607cf04" providerId="ADAL" clId="{49E5C26C-912B-4B7B-BDEB-94C2D1F8A077}" dt="2026-02-28T16:23:57.883" v="667" actId="1076"/>
        <pc:sldMkLst>
          <pc:docMk/>
          <pc:sldMk cId="0" sldId="287"/>
        </pc:sldMkLst>
        <pc:picChg chg="add mod">
          <ac:chgData name="Gemma Bell" userId="420fa488-43c4-42a9-9344-f22df607cf04" providerId="ADAL" clId="{49E5C26C-912B-4B7B-BDEB-94C2D1F8A077}" dt="2026-02-28T16:23:39.727" v="653" actId="14100"/>
          <ac:picMkLst>
            <pc:docMk/>
            <pc:sldMk cId="0" sldId="287"/>
            <ac:picMk id="2" creationId="{654A5758-6438-4020-B039-AF556EA6FD91}"/>
          </ac:picMkLst>
        </pc:picChg>
        <pc:picChg chg="mod">
          <ac:chgData name="Gemma Bell" userId="420fa488-43c4-42a9-9344-f22df607cf04" providerId="ADAL" clId="{49E5C26C-912B-4B7B-BDEB-94C2D1F8A077}" dt="2026-02-28T16:23:57.883" v="667" actId="1076"/>
          <ac:picMkLst>
            <pc:docMk/>
            <pc:sldMk cId="0" sldId="287"/>
            <ac:picMk id="24579" creationId="{B45AEC49-681D-4F0E-9478-02A14632258E}"/>
          </ac:picMkLst>
        </pc:picChg>
        <pc:picChg chg="mod">
          <ac:chgData name="Gemma Bell" userId="420fa488-43c4-42a9-9344-f22df607cf04" providerId="ADAL" clId="{49E5C26C-912B-4B7B-BDEB-94C2D1F8A077}" dt="2026-02-28T16:23:55.721" v="666" actId="14100"/>
          <ac:picMkLst>
            <pc:docMk/>
            <pc:sldMk cId="0" sldId="287"/>
            <ac:picMk id="24580" creationId="{3E35D83D-E2D1-442E-AFEA-4052755E935E}"/>
          </ac:picMkLst>
        </pc:picChg>
        <pc:picChg chg="del">
          <ac:chgData name="Gemma Bell" userId="420fa488-43c4-42a9-9344-f22df607cf04" providerId="ADAL" clId="{49E5C26C-912B-4B7B-BDEB-94C2D1F8A077}" dt="2026-02-28T16:06:33.820" v="170" actId="478"/>
          <ac:picMkLst>
            <pc:docMk/>
            <pc:sldMk cId="0" sldId="287"/>
            <ac:picMk id="24581" creationId="{DE0CD0D0-ADF4-43D2-8095-E3F3474DC8BD}"/>
          </ac:picMkLst>
        </pc:picChg>
      </pc:sldChg>
      <pc:sldChg chg="modSp">
        <pc:chgData name="Gemma Bell" userId="420fa488-43c4-42a9-9344-f22df607cf04" providerId="ADAL" clId="{49E5C26C-912B-4B7B-BDEB-94C2D1F8A077}" dt="2026-02-28T16:07:41.950" v="179" actId="14100"/>
        <pc:sldMkLst>
          <pc:docMk/>
          <pc:sldMk cId="0" sldId="288"/>
        </pc:sldMkLst>
        <pc:picChg chg="mod">
          <ac:chgData name="Gemma Bell" userId="420fa488-43c4-42a9-9344-f22df607cf04" providerId="ADAL" clId="{49E5C26C-912B-4B7B-BDEB-94C2D1F8A077}" dt="2026-02-28T16:07:41.950" v="179" actId="14100"/>
          <ac:picMkLst>
            <pc:docMk/>
            <pc:sldMk cId="0" sldId="288"/>
            <ac:picMk id="26628" creationId="{FB9E31BD-94C7-44E1-9344-3BC9B02A5237}"/>
          </ac:picMkLst>
        </pc:picChg>
      </pc:sldChg>
      <pc:sldChg chg="modSp new mod">
        <pc:chgData name="Gemma Bell" userId="420fa488-43c4-42a9-9344-f22df607cf04" providerId="ADAL" clId="{49E5C26C-912B-4B7B-BDEB-94C2D1F8A077}" dt="2026-02-28T16:20:11.506" v="647" actId="20577"/>
        <pc:sldMkLst>
          <pc:docMk/>
          <pc:sldMk cId="3100434166" sldId="290"/>
        </pc:sldMkLst>
        <pc:spChg chg="mod">
          <ac:chgData name="Gemma Bell" userId="420fa488-43c4-42a9-9344-f22df607cf04" providerId="ADAL" clId="{49E5C26C-912B-4B7B-BDEB-94C2D1F8A077}" dt="2026-02-28T15:58:24.066" v="21" actId="20577"/>
          <ac:spMkLst>
            <pc:docMk/>
            <pc:sldMk cId="3100434166" sldId="290"/>
            <ac:spMk id="2" creationId="{7A3D1AB0-E619-4CB5-863E-746CA4400612}"/>
          </ac:spMkLst>
        </pc:spChg>
        <pc:spChg chg="mod">
          <ac:chgData name="Gemma Bell" userId="420fa488-43c4-42a9-9344-f22df607cf04" providerId="ADAL" clId="{49E5C26C-912B-4B7B-BDEB-94C2D1F8A077}" dt="2026-02-28T16:20:11.506" v="647" actId="20577"/>
          <ac:spMkLst>
            <pc:docMk/>
            <pc:sldMk cId="3100434166" sldId="290"/>
            <ac:spMk id="3" creationId="{953B490C-FEB4-418C-AEBF-C01893CBA676}"/>
          </ac:spMkLst>
        </pc:spChg>
      </pc:sldChg>
      <pc:sldChg chg="addSp modSp new mod">
        <pc:chgData name="Gemma Bell" userId="420fa488-43c4-42a9-9344-f22df607cf04" providerId="ADAL" clId="{49E5C26C-912B-4B7B-BDEB-94C2D1F8A077}" dt="2026-02-28T16:02:43.889" v="108" actId="1035"/>
        <pc:sldMkLst>
          <pc:docMk/>
          <pc:sldMk cId="3370770693" sldId="291"/>
        </pc:sldMkLst>
        <pc:spChg chg="add mod">
          <ac:chgData name="Gemma Bell" userId="420fa488-43c4-42a9-9344-f22df607cf04" providerId="ADAL" clId="{49E5C26C-912B-4B7B-BDEB-94C2D1F8A077}" dt="2026-02-28T16:02:43.889" v="108" actId="1035"/>
          <ac:spMkLst>
            <pc:docMk/>
            <pc:sldMk cId="3370770693" sldId="291"/>
            <ac:spMk id="3" creationId="{E019C622-97D0-4260-83C7-E3E8F8EECFD4}"/>
          </ac:spMkLst>
        </pc:spChg>
        <pc:picChg chg="add mod">
          <ac:chgData name="Gemma Bell" userId="420fa488-43c4-42a9-9344-f22df607cf04" providerId="ADAL" clId="{49E5C26C-912B-4B7B-BDEB-94C2D1F8A077}" dt="2026-02-28T16:02:19.658" v="94" actId="1076"/>
          <ac:picMkLst>
            <pc:docMk/>
            <pc:sldMk cId="3370770693" sldId="291"/>
            <ac:picMk id="2" creationId="{29D17294-856D-4A35-A791-BC55D72F00B2}"/>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3448B41-C864-475A-83B2-A0F099CED746}"/>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eaLnBrk="1" hangingPunct="1">
              <a:defRPr sz="1200">
                <a:latin typeface="Arial" charset="0"/>
                <a:cs typeface="Arial" charset="0"/>
              </a:defRPr>
            </a:lvl1pPr>
          </a:lstStyle>
          <a:p>
            <a:pPr>
              <a:defRPr/>
            </a:pPr>
            <a:endParaRPr lang="en-GB"/>
          </a:p>
        </p:txBody>
      </p:sp>
      <p:sp>
        <p:nvSpPr>
          <p:cNvPr id="3" name="Date Placeholder 2">
            <a:extLst>
              <a:ext uri="{FF2B5EF4-FFF2-40B4-BE49-F238E27FC236}">
                <a16:creationId xmlns:a16="http://schemas.microsoft.com/office/drawing/2014/main" id="{3352E111-2996-4B5A-A87F-D3AB970E7C5C}"/>
              </a:ext>
            </a:extLst>
          </p:cNvPr>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eaLnBrk="1" hangingPunct="1">
              <a:defRPr sz="1200">
                <a:latin typeface="Arial" charset="0"/>
                <a:cs typeface="Arial" charset="0"/>
              </a:defRPr>
            </a:lvl1pPr>
          </a:lstStyle>
          <a:p>
            <a:pPr>
              <a:defRPr/>
            </a:pPr>
            <a:fld id="{C14011B2-EE52-4CC5-A2D1-B5D55D5A1165}" type="datetimeFigureOut">
              <a:rPr lang="en-GB"/>
              <a:pPr>
                <a:defRPr/>
              </a:pPr>
              <a:t>02/03/2026</a:t>
            </a:fld>
            <a:endParaRPr lang="en-GB"/>
          </a:p>
        </p:txBody>
      </p:sp>
      <p:sp>
        <p:nvSpPr>
          <p:cNvPr id="4" name="Footer Placeholder 3">
            <a:extLst>
              <a:ext uri="{FF2B5EF4-FFF2-40B4-BE49-F238E27FC236}">
                <a16:creationId xmlns:a16="http://schemas.microsoft.com/office/drawing/2014/main" id="{5D91A90E-0F81-43CD-9305-569A85C998AD}"/>
              </a:ext>
            </a:extLst>
          </p:cNvPr>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eaLnBrk="1" hangingPunct="1">
              <a:defRPr sz="1200">
                <a:latin typeface="Arial" charset="0"/>
                <a:cs typeface="Arial" charset="0"/>
              </a:defRPr>
            </a:lvl1pPr>
          </a:lstStyle>
          <a:p>
            <a:pPr>
              <a:defRPr/>
            </a:pPr>
            <a:endParaRPr lang="en-GB"/>
          </a:p>
        </p:txBody>
      </p:sp>
      <p:sp>
        <p:nvSpPr>
          <p:cNvPr id="5" name="Slide Number Placeholder 4">
            <a:extLst>
              <a:ext uri="{FF2B5EF4-FFF2-40B4-BE49-F238E27FC236}">
                <a16:creationId xmlns:a16="http://schemas.microsoft.com/office/drawing/2014/main" id="{3C42F0A8-979B-4E21-9C87-71FF450F52EA}"/>
              </a:ext>
            </a:extLst>
          </p:cNvPr>
          <p:cNvSpPr>
            <a:spLocks noGrp="1"/>
          </p:cNvSpPr>
          <p:nvPr>
            <p:ph type="sldNum" sz="quarter" idx="3"/>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323581D-7E62-4DA5-8780-B3FB8D263AE6}"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5">
            <a:extLst>
              <a:ext uri="{FF2B5EF4-FFF2-40B4-BE49-F238E27FC236}">
                <a16:creationId xmlns:a16="http://schemas.microsoft.com/office/drawing/2014/main" id="{9144D08F-A7FC-4B3B-BD81-BD5C0E16B6EB}"/>
              </a:ext>
            </a:extLst>
          </p:cNvPr>
          <p:cNvGrpSpPr>
            <a:grpSpLocks/>
          </p:cNvGrpSpPr>
          <p:nvPr/>
        </p:nvGrpSpPr>
        <p:grpSpPr bwMode="auto">
          <a:xfrm>
            <a:off x="0" y="-1588"/>
            <a:ext cx="12192000" cy="6865938"/>
            <a:chOff x="0" y="-2373"/>
            <a:chExt cx="12192000" cy="6867027"/>
          </a:xfrm>
        </p:grpSpPr>
        <p:sp>
          <p:nvSpPr>
            <p:cNvPr id="5" name="Rectangle 4">
              <a:extLst>
                <a:ext uri="{FF2B5EF4-FFF2-40B4-BE49-F238E27FC236}">
                  <a16:creationId xmlns:a16="http://schemas.microsoft.com/office/drawing/2014/main" id="{D1F2E4E8-2994-494C-AEC3-E9300B1C863E}"/>
                </a:ext>
              </a:extLst>
            </p:cNvPr>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5">
              <a:extLst>
                <a:ext uri="{FF2B5EF4-FFF2-40B4-BE49-F238E27FC236}">
                  <a16:creationId xmlns:a16="http://schemas.microsoft.com/office/drawing/2014/main" id="{39F64C79-CFE3-40DF-A849-67E4B9BC2FBC}"/>
                </a:ext>
              </a:extLst>
            </p:cNvPr>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6">
              <a:extLst>
                <a:ext uri="{FF2B5EF4-FFF2-40B4-BE49-F238E27FC236}">
                  <a16:creationId xmlns:a16="http://schemas.microsoft.com/office/drawing/2014/main" id="{E9F75D92-A854-4CB3-8CDD-C1D451572628}"/>
                </a:ext>
              </a:extLst>
            </p:cNvPr>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7">
              <a:extLst>
                <a:ext uri="{FF2B5EF4-FFF2-40B4-BE49-F238E27FC236}">
                  <a16:creationId xmlns:a16="http://schemas.microsoft.com/office/drawing/2014/main" id="{5E3BD6FE-F21F-48D9-93E1-0A205762B141}"/>
                </a:ext>
              </a:extLst>
            </p:cNvPr>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8">
              <a:extLst>
                <a:ext uri="{FF2B5EF4-FFF2-40B4-BE49-F238E27FC236}">
                  <a16:creationId xmlns:a16="http://schemas.microsoft.com/office/drawing/2014/main" id="{93E5CAC8-91D5-4BD5-AEDE-49B1C645C568}"/>
                </a:ext>
              </a:extLst>
            </p:cNvPr>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a:extLst>
                <a:ext uri="{FF2B5EF4-FFF2-40B4-BE49-F238E27FC236}">
                  <a16:creationId xmlns:a16="http://schemas.microsoft.com/office/drawing/2014/main" id="{0EB0F553-DA6A-4EEE-A530-1A4F3D4693BB}"/>
                </a:ext>
              </a:extLst>
            </p:cNvPr>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a:extLst>
                <a:ext uri="{FF2B5EF4-FFF2-40B4-BE49-F238E27FC236}">
                  <a16:creationId xmlns:a16="http://schemas.microsoft.com/office/drawing/2014/main" id="{87EB64BE-DEF4-41D2-8096-73395F9DB571}"/>
                </a:ext>
              </a:extLst>
            </p:cNvPr>
            <p:cNvSpPr>
              <a:spLocks noEditPoints="1"/>
            </p:cNvSpPr>
            <p:nvPr/>
          </p:nvSpPr>
          <p:spPr bwMode="gray">
            <a:xfrm>
              <a:off x="0" y="804"/>
              <a:ext cx="12192000" cy="6857499"/>
            </a:xfrm>
            <a:custGeom>
              <a:avLst/>
              <a:gdLst>
                <a:gd name="T0" fmla="*/ 0 w 15356"/>
                <a:gd name="T1" fmla="*/ 0 h 8638"/>
                <a:gd name="T2" fmla="*/ 0 w 15356"/>
                <a:gd name="T3" fmla="*/ 2147483646 h 8638"/>
                <a:gd name="T4" fmla="*/ 2147483646 w 15356"/>
                <a:gd name="T5" fmla="*/ 2147483646 h 8638"/>
                <a:gd name="T6" fmla="*/ 2147483646 w 15356"/>
                <a:gd name="T7" fmla="*/ 0 h 8638"/>
                <a:gd name="T8" fmla="*/ 0 w 15356"/>
                <a:gd name="T9" fmla="*/ 0 h 8638"/>
                <a:gd name="T10" fmla="*/ 2147483646 w 15356"/>
                <a:gd name="T11" fmla="*/ 2147483646 h 8638"/>
                <a:gd name="T12" fmla="*/ 2147483646 w 15356"/>
                <a:gd name="T13" fmla="*/ 2147483646 h 8638"/>
                <a:gd name="T14" fmla="*/ 2147483646 w 15356"/>
                <a:gd name="T15" fmla="*/ 2147483646 h 8638"/>
                <a:gd name="T16" fmla="*/ 2147483646 w 15356"/>
                <a:gd name="T17" fmla="*/ 2147483646 h 8638"/>
                <a:gd name="T18" fmla="*/ 2147483646 w 15356"/>
                <a:gd name="T19" fmla="*/ 2147483646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56"/>
                <a:gd name="T31" fmla="*/ 0 h 8638"/>
                <a:gd name="T32" fmla="*/ 15356 w 15356"/>
                <a:gd name="T33" fmla="*/ 8638 h 863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sp>
        <p:nvSpPr>
          <p:cNvPr id="12" name="Rectangle 11">
            <a:extLst>
              <a:ext uri="{FF2B5EF4-FFF2-40B4-BE49-F238E27FC236}">
                <a16:creationId xmlns:a16="http://schemas.microsoft.com/office/drawing/2014/main" id="{D3E9BF46-0487-4D95-98AA-D154589EAD98}"/>
              </a:ext>
            </a:extLst>
          </p:cNvPr>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3" name="Date Placeholder 3">
            <a:extLst>
              <a:ext uri="{FF2B5EF4-FFF2-40B4-BE49-F238E27FC236}">
                <a16:creationId xmlns:a16="http://schemas.microsoft.com/office/drawing/2014/main" id="{0B338268-7452-4F71-B44C-3128A43863C5}"/>
              </a:ext>
            </a:extLst>
          </p:cNvPr>
          <p:cNvSpPr>
            <a:spLocks noGrp="1"/>
          </p:cNvSpPr>
          <p:nvPr>
            <p:ph type="dt" sz="half" idx="10"/>
          </p:nvPr>
        </p:nvSpPr>
        <p:spPr>
          <a:xfrm rot="5400000">
            <a:off x="10090150" y="1792288"/>
            <a:ext cx="990600" cy="304800"/>
          </a:xfrm>
        </p:spPr>
        <p:txBody>
          <a:bodyPr/>
          <a:lstStyle>
            <a:lvl1pPr algn="l">
              <a:defRPr b="0" i="0">
                <a:solidFill>
                  <a:schemeClr val="bg1"/>
                </a:solidFill>
              </a:defRPr>
            </a:lvl1pPr>
          </a:lstStyle>
          <a:p>
            <a:pPr>
              <a:defRPr/>
            </a:pPr>
            <a:fld id="{5C927743-8ACF-4A50-92CD-5D8D542A7EC9}" type="datetimeFigureOut">
              <a:rPr lang="en-US"/>
              <a:pPr>
                <a:defRPr/>
              </a:pPr>
              <a:t>3/2/2026</a:t>
            </a:fld>
            <a:endParaRPr lang="en-US"/>
          </a:p>
        </p:txBody>
      </p:sp>
      <p:sp>
        <p:nvSpPr>
          <p:cNvPr id="14" name="Footer Placeholder 4">
            <a:extLst>
              <a:ext uri="{FF2B5EF4-FFF2-40B4-BE49-F238E27FC236}">
                <a16:creationId xmlns:a16="http://schemas.microsoft.com/office/drawing/2014/main" id="{32235F13-2908-4F58-95F0-99D6A73B23F3}"/>
              </a:ext>
            </a:extLst>
          </p:cNvPr>
          <p:cNvSpPr>
            <a:spLocks noGrp="1"/>
          </p:cNvSpPr>
          <p:nvPr>
            <p:ph type="ftr" sz="quarter" idx="11"/>
          </p:nvPr>
        </p:nvSpPr>
        <p:spPr>
          <a:xfrm rot="5400000">
            <a:off x="8960644" y="3226594"/>
            <a:ext cx="3859212" cy="304800"/>
          </a:xfrm>
        </p:spPr>
        <p:txBody>
          <a:bodyPr/>
          <a:lstStyle>
            <a:lvl1pPr>
              <a:defRPr b="0" i="0">
                <a:solidFill>
                  <a:schemeClr val="bg1"/>
                </a:solidFill>
              </a:defRPr>
            </a:lvl1pPr>
          </a:lstStyle>
          <a:p>
            <a:pPr>
              <a:defRPr/>
            </a:pPr>
            <a:r>
              <a:rPr lang="en-US"/>
              <a:t>
              </a:t>
            </a:r>
          </a:p>
        </p:txBody>
      </p:sp>
      <p:sp>
        <p:nvSpPr>
          <p:cNvPr id="15" name="Slide Number Placeholder 5">
            <a:extLst>
              <a:ext uri="{FF2B5EF4-FFF2-40B4-BE49-F238E27FC236}">
                <a16:creationId xmlns:a16="http://schemas.microsoft.com/office/drawing/2014/main" id="{025BA89F-DAC4-461C-9C69-927E1F72ED70}"/>
              </a:ext>
            </a:extLst>
          </p:cNvPr>
          <p:cNvSpPr>
            <a:spLocks noGrp="1"/>
          </p:cNvSpPr>
          <p:nvPr>
            <p:ph type="sldNum" sz="quarter" idx="12"/>
          </p:nvPr>
        </p:nvSpPr>
        <p:spPr>
          <a:xfrm>
            <a:off x="10350500" y="292100"/>
            <a:ext cx="838200" cy="768350"/>
          </a:xfrm>
        </p:spPr>
        <p:txBody>
          <a:bodyPr/>
          <a:lstStyle>
            <a:lvl1pPr>
              <a:defRPr/>
            </a:lvl1pPr>
          </a:lstStyle>
          <a:p>
            <a:pPr>
              <a:defRPr/>
            </a:pPr>
            <a:fld id="{0EC45FB3-FBA5-4845-BB18-9711C3224E25}" type="slidenum">
              <a:rPr lang="en-US" altLang="en-US"/>
              <a:pPr>
                <a:defRPr/>
              </a:pPr>
              <a:t>‹#›</a:t>
            </a:fld>
            <a:endParaRPr lang="en-US" altLang="en-US"/>
          </a:p>
        </p:txBody>
      </p:sp>
    </p:spTree>
    <p:extLst>
      <p:ext uri="{BB962C8B-B14F-4D97-AF65-F5344CB8AC3E}">
        <p14:creationId xmlns:p14="http://schemas.microsoft.com/office/powerpoint/2010/main" val="6236576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DA343BC-9A10-44A6-809D-7A357E998D9A}"/>
              </a:ext>
            </a:extLst>
          </p:cNvPr>
          <p:cNvSpPr>
            <a:spLocks noGrp="1"/>
          </p:cNvSpPr>
          <p:nvPr>
            <p:ph type="dt" sz="half" idx="10"/>
          </p:nvPr>
        </p:nvSpPr>
        <p:spPr/>
        <p:txBody>
          <a:bodyPr/>
          <a:lstStyle>
            <a:lvl1pPr>
              <a:defRPr/>
            </a:lvl1pPr>
          </a:lstStyle>
          <a:p>
            <a:pPr>
              <a:defRPr/>
            </a:pPr>
            <a:fld id="{84C30786-F0DD-4734-A5BD-84D6E01824D8}" type="datetimeFigureOut">
              <a:rPr lang="en-US"/>
              <a:pPr>
                <a:defRPr/>
              </a:pPr>
              <a:t>3/2/2026</a:t>
            </a:fld>
            <a:endParaRPr lang="en-US"/>
          </a:p>
        </p:txBody>
      </p:sp>
      <p:sp>
        <p:nvSpPr>
          <p:cNvPr id="5" name="Footer Placeholder 4">
            <a:extLst>
              <a:ext uri="{FF2B5EF4-FFF2-40B4-BE49-F238E27FC236}">
                <a16:creationId xmlns:a16="http://schemas.microsoft.com/office/drawing/2014/main" id="{72A0E12B-BDF9-42E4-9A8E-BF1352979428}"/>
              </a:ext>
            </a:extLst>
          </p:cNvPr>
          <p:cNvSpPr>
            <a:spLocks noGrp="1"/>
          </p:cNvSpPr>
          <p:nvPr>
            <p:ph type="ftr" sz="quarter" idx="11"/>
          </p:nvPr>
        </p:nvSpPr>
        <p:spPr/>
        <p:txBody>
          <a:bodyPr/>
          <a:lstStyle>
            <a:lvl1pPr>
              <a:defRPr/>
            </a:lvl1pPr>
          </a:lstStyle>
          <a:p>
            <a:pPr>
              <a:defRPr/>
            </a:pPr>
            <a:r>
              <a:rPr lang="en-US"/>
              <a:t>
              </a:t>
            </a:r>
          </a:p>
        </p:txBody>
      </p:sp>
      <p:sp>
        <p:nvSpPr>
          <p:cNvPr id="6" name="Slide Number Placeholder 5">
            <a:extLst>
              <a:ext uri="{FF2B5EF4-FFF2-40B4-BE49-F238E27FC236}">
                <a16:creationId xmlns:a16="http://schemas.microsoft.com/office/drawing/2014/main" id="{CB0A0B08-7B2A-4567-A970-0583CD2EBE47}"/>
              </a:ext>
            </a:extLst>
          </p:cNvPr>
          <p:cNvSpPr>
            <a:spLocks noGrp="1"/>
          </p:cNvSpPr>
          <p:nvPr>
            <p:ph type="sldNum" sz="quarter" idx="12"/>
          </p:nvPr>
        </p:nvSpPr>
        <p:spPr/>
        <p:txBody>
          <a:bodyPr/>
          <a:lstStyle>
            <a:lvl1pPr>
              <a:defRPr/>
            </a:lvl1pPr>
          </a:lstStyle>
          <a:p>
            <a:pPr>
              <a:defRPr/>
            </a:pPr>
            <a:fld id="{E23ADFFE-827D-429B-9A57-AC02DB3B71FC}" type="slidenum">
              <a:rPr lang="en-US" altLang="en-US"/>
              <a:pPr>
                <a:defRPr/>
              </a:pPr>
              <a:t>‹#›</a:t>
            </a:fld>
            <a:endParaRPr lang="en-US" altLang="en-US"/>
          </a:p>
        </p:txBody>
      </p:sp>
    </p:spTree>
    <p:extLst>
      <p:ext uri="{BB962C8B-B14F-4D97-AF65-F5344CB8AC3E}">
        <p14:creationId xmlns:p14="http://schemas.microsoft.com/office/powerpoint/2010/main" val="22227216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4" name="Group 12">
            <a:extLst>
              <a:ext uri="{FF2B5EF4-FFF2-40B4-BE49-F238E27FC236}">
                <a16:creationId xmlns:a16="http://schemas.microsoft.com/office/drawing/2014/main" id="{7DF53B27-E374-4D7F-B8C3-369545F11E58}"/>
              </a:ext>
            </a:extLst>
          </p:cNvPr>
          <p:cNvGrpSpPr>
            <a:grpSpLocks/>
          </p:cNvGrpSpPr>
          <p:nvPr/>
        </p:nvGrpSpPr>
        <p:grpSpPr bwMode="auto">
          <a:xfrm>
            <a:off x="0" y="-1588"/>
            <a:ext cx="12192000" cy="6865938"/>
            <a:chOff x="0" y="-2373"/>
            <a:chExt cx="12192000" cy="6867027"/>
          </a:xfrm>
        </p:grpSpPr>
        <p:sp>
          <p:nvSpPr>
            <p:cNvPr id="5" name="Rectangle 4">
              <a:extLst>
                <a:ext uri="{FF2B5EF4-FFF2-40B4-BE49-F238E27FC236}">
                  <a16:creationId xmlns:a16="http://schemas.microsoft.com/office/drawing/2014/main" id="{77CB51D3-0497-4334-B3A9-4CAE0BE5A714}"/>
                </a:ext>
              </a:extLst>
            </p:cNvPr>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5">
              <a:extLst>
                <a:ext uri="{FF2B5EF4-FFF2-40B4-BE49-F238E27FC236}">
                  <a16:creationId xmlns:a16="http://schemas.microsoft.com/office/drawing/2014/main" id="{05008CEF-420E-4F71-B078-D11DA958A3A2}"/>
                </a:ext>
              </a:extLst>
            </p:cNvPr>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6">
              <a:extLst>
                <a:ext uri="{FF2B5EF4-FFF2-40B4-BE49-F238E27FC236}">
                  <a16:creationId xmlns:a16="http://schemas.microsoft.com/office/drawing/2014/main" id="{BA7C4981-102D-4F5A-A155-92FC4C72E71A}"/>
                </a:ext>
              </a:extLst>
            </p:cNvPr>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7">
              <a:extLst>
                <a:ext uri="{FF2B5EF4-FFF2-40B4-BE49-F238E27FC236}">
                  <a16:creationId xmlns:a16="http://schemas.microsoft.com/office/drawing/2014/main" id="{F810C8FB-C3B0-46B2-AA8F-9A3404C1C92F}"/>
                </a:ext>
              </a:extLst>
            </p:cNvPr>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8">
              <a:extLst>
                <a:ext uri="{FF2B5EF4-FFF2-40B4-BE49-F238E27FC236}">
                  <a16:creationId xmlns:a16="http://schemas.microsoft.com/office/drawing/2014/main" id="{B170E3B6-4A08-4A1F-B120-59EF7D8F74A6}"/>
                </a:ext>
              </a:extLst>
            </p:cNvPr>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a:extLst>
                <a:ext uri="{FF2B5EF4-FFF2-40B4-BE49-F238E27FC236}">
                  <a16:creationId xmlns:a16="http://schemas.microsoft.com/office/drawing/2014/main" id="{E1972E56-9D59-4813-A940-039C83E1C947}"/>
                </a:ext>
              </a:extLst>
            </p:cNvPr>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a:extLst>
                <a:ext uri="{FF2B5EF4-FFF2-40B4-BE49-F238E27FC236}">
                  <a16:creationId xmlns:a16="http://schemas.microsoft.com/office/drawing/2014/main" id="{8EA3FA33-3693-4CAD-88BC-835ECDB9B475}"/>
                </a:ext>
              </a:extLst>
            </p:cNvPr>
            <p:cNvSpPr/>
            <p:nvPr/>
          </p:nvSpPr>
          <p:spPr>
            <a:xfrm>
              <a:off x="7289800" y="402504"/>
              <a:ext cx="4478338" cy="605409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5">
              <a:extLst>
                <a:ext uri="{FF2B5EF4-FFF2-40B4-BE49-F238E27FC236}">
                  <a16:creationId xmlns:a16="http://schemas.microsoft.com/office/drawing/2014/main" id="{FE72CF86-CFA5-484E-803A-45FFD6FB6C3B}"/>
                </a:ext>
              </a:extLst>
            </p:cNvPr>
            <p:cNvSpPr>
              <a:spLocks/>
            </p:cNvSpPr>
            <p:nvPr/>
          </p:nvSpPr>
          <p:spPr bwMode="gray">
            <a:xfrm rot="-5677511">
              <a:off x="4698738" y="1825165"/>
              <a:ext cx="3299348" cy="441325"/>
            </a:xfrm>
            <a:custGeom>
              <a:avLst/>
              <a:gdLst>
                <a:gd name="T0" fmla="*/ 2147483646 w 10000"/>
                <a:gd name="T1" fmla="*/ 2147483646 h 5291"/>
                <a:gd name="T2" fmla="*/ 2147483646 w 10000"/>
                <a:gd name="T3" fmla="*/ 2147483646 h 5291"/>
                <a:gd name="T4" fmla="*/ 2147483646 w 10000"/>
                <a:gd name="T5" fmla="*/ 0 h 5291"/>
                <a:gd name="T6" fmla="*/ 2147483646 w 10000"/>
                <a:gd name="T7" fmla="*/ 0 h 5291"/>
                <a:gd name="T8" fmla="*/ 2147483646 w 10000"/>
                <a:gd name="T9" fmla="*/ 2147483646 h 5291"/>
                <a:gd name="T10" fmla="*/ 2147483646 w 10000"/>
                <a:gd name="T11" fmla="*/ 2147483646 h 5291"/>
                <a:gd name="T12" fmla="*/ 2147483646 w 10000"/>
                <a:gd name="T13" fmla="*/ 2147483646 h 5291"/>
                <a:gd name="T14" fmla="*/ 2147483646 w 10000"/>
                <a:gd name="T15" fmla="*/ 2147483646 h 5291"/>
                <a:gd name="T16" fmla="*/ 2147483646 w 10000"/>
                <a:gd name="T17" fmla="*/ 2147483646 h 5291"/>
                <a:gd name="T18" fmla="*/ 2147483646 w 10000"/>
                <a:gd name="T19" fmla="*/ 2147483646 h 5291"/>
                <a:gd name="T20" fmla="*/ 2147483646 w 10000"/>
                <a:gd name="T21" fmla="*/ 2147483646 h 5291"/>
                <a:gd name="T22" fmla="*/ 2147483646 w 10000"/>
                <a:gd name="T23" fmla="*/ 2147483646 h 5291"/>
                <a:gd name="T24" fmla="*/ 2147483646 w 10000"/>
                <a:gd name="T25" fmla="*/ 2147483646 h 5291"/>
                <a:gd name="T26" fmla="*/ 2147483646 w 10000"/>
                <a:gd name="T27" fmla="*/ 2147483646 h 5291"/>
                <a:gd name="T28" fmla="*/ 2147483646 w 10000"/>
                <a:gd name="T29" fmla="*/ 2147483646 h 5291"/>
                <a:gd name="T30" fmla="*/ 2147483646 w 10000"/>
                <a:gd name="T31" fmla="*/ 2147483646 h 5291"/>
                <a:gd name="T32" fmla="*/ 2147483646 w 10000"/>
                <a:gd name="T33" fmla="*/ 2147483646 h 5291"/>
                <a:gd name="T34" fmla="*/ 2147483646 w 10000"/>
                <a:gd name="T35" fmla="*/ 2147483646 h 5291"/>
                <a:gd name="T36" fmla="*/ 2147483646 w 10000"/>
                <a:gd name="T37" fmla="*/ 2147483646 h 5291"/>
                <a:gd name="T38" fmla="*/ 2147483646 w 10000"/>
                <a:gd name="T39" fmla="*/ 2147483646 h 5291"/>
                <a:gd name="T40" fmla="*/ 2147483646 w 10000"/>
                <a:gd name="T41" fmla="*/ 2147483646 h 5291"/>
                <a:gd name="T42" fmla="*/ 2147483646 w 10000"/>
                <a:gd name="T43" fmla="*/ 2147483646 h 5291"/>
                <a:gd name="T44" fmla="*/ 2147483646 w 10000"/>
                <a:gd name="T45" fmla="*/ 2147483646 h 5291"/>
                <a:gd name="T46" fmla="*/ 2147483646 w 10000"/>
                <a:gd name="T47" fmla="*/ 2147483646 h 5291"/>
                <a:gd name="T48" fmla="*/ 2147483646 w 10000"/>
                <a:gd name="T49" fmla="*/ 2147483646 h 5291"/>
                <a:gd name="T50" fmla="*/ 2147483646 w 10000"/>
                <a:gd name="T51" fmla="*/ 2147483646 h 5291"/>
                <a:gd name="T52" fmla="*/ 2147483646 w 10000"/>
                <a:gd name="T53" fmla="*/ 2147483646 h 5291"/>
                <a:gd name="T54" fmla="*/ 2147483646 w 10000"/>
                <a:gd name="T55" fmla="*/ 2147483646 h 5291"/>
                <a:gd name="T56" fmla="*/ 2147483646 w 10000"/>
                <a:gd name="T57" fmla="*/ 2147483646 h 5291"/>
                <a:gd name="T58" fmla="*/ 2147483646 w 10000"/>
                <a:gd name="T59" fmla="*/ 2147483646 h 5291"/>
                <a:gd name="T60" fmla="*/ 2147483646 w 10000"/>
                <a:gd name="T61" fmla="*/ 2147483646 h 5291"/>
                <a:gd name="T62" fmla="*/ 2147483646 w 10000"/>
                <a:gd name="T63" fmla="*/ 2147483646 h 5291"/>
                <a:gd name="T64" fmla="*/ 2147483646 w 10000"/>
                <a:gd name="T65" fmla="*/ 2147483646 h 5291"/>
                <a:gd name="T66" fmla="*/ 2147483646 w 10000"/>
                <a:gd name="T67" fmla="*/ 2147483646 h 5291"/>
                <a:gd name="T68" fmla="*/ 0 w 10000"/>
                <a:gd name="T69" fmla="*/ 2147483646 h 5291"/>
                <a:gd name="T70" fmla="*/ 2147483646 w 10000"/>
                <a:gd name="T71" fmla="*/ 2147483646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3" name="Freeform 5">
              <a:extLst>
                <a:ext uri="{FF2B5EF4-FFF2-40B4-BE49-F238E27FC236}">
                  <a16:creationId xmlns:a16="http://schemas.microsoft.com/office/drawing/2014/main" id="{A4302A98-FA0D-4265-A95B-C5A440333832}"/>
                </a:ext>
              </a:extLst>
            </p:cNvPr>
            <p:cNvSpPr>
              <a:spLocks/>
            </p:cNvSpPr>
            <p:nvPr/>
          </p:nvSpPr>
          <p:spPr bwMode="gray">
            <a:xfrm rot="-5400000">
              <a:off x="3786502" y="2802490"/>
              <a:ext cx="6054098" cy="1254125"/>
            </a:xfrm>
            <a:custGeom>
              <a:avLst/>
              <a:gdLst>
                <a:gd name="T0" fmla="*/ 0 w 10000"/>
                <a:gd name="T1" fmla="*/ 0 h 8000"/>
                <a:gd name="T2" fmla="*/ 0 w 10000"/>
                <a:gd name="T3" fmla="*/ 2147483646 h 8000"/>
                <a:gd name="T4" fmla="*/ 2147483646 w 10000"/>
                <a:gd name="T5" fmla="*/ 2147483646 h 8000"/>
                <a:gd name="T6" fmla="*/ 2147483646 w 10000"/>
                <a:gd name="T7" fmla="*/ 2147483646 h 8000"/>
                <a:gd name="T8" fmla="*/ 2147483646 w 10000"/>
                <a:gd name="T9" fmla="*/ 2147483646 h 8000"/>
                <a:gd name="T10" fmla="*/ 2147483646 w 10000"/>
                <a:gd name="T11" fmla="*/ 2147483646 h 8000"/>
                <a:gd name="T12" fmla="*/ 2147483646 w 10000"/>
                <a:gd name="T13" fmla="*/ 2147483646 h 8000"/>
                <a:gd name="T14" fmla="*/ 2147483646 w 10000"/>
                <a:gd name="T15" fmla="*/ 2147483646 h 8000"/>
                <a:gd name="T16" fmla="*/ 2147483646 w 10000"/>
                <a:gd name="T17" fmla="*/ 2147483646 h 8000"/>
                <a:gd name="T18" fmla="*/ 2147483646 w 10000"/>
                <a:gd name="T19" fmla="*/ 2147483646 h 8000"/>
                <a:gd name="T20" fmla="*/ 2147483646 w 10000"/>
                <a:gd name="T21" fmla="*/ 2147483646 h 8000"/>
                <a:gd name="T22" fmla="*/ 2147483646 w 10000"/>
                <a:gd name="T23" fmla="*/ 2147483646 h 8000"/>
                <a:gd name="T24" fmla="*/ 2147483646 w 10000"/>
                <a:gd name="T25" fmla="*/ 2147483646 h 8000"/>
                <a:gd name="T26" fmla="*/ 2147483646 w 10000"/>
                <a:gd name="T27" fmla="*/ 2147483646 h 8000"/>
                <a:gd name="T28" fmla="*/ 2147483646 w 10000"/>
                <a:gd name="T29" fmla="*/ 2147483646 h 8000"/>
                <a:gd name="T30" fmla="*/ 2147483646 w 10000"/>
                <a:gd name="T31" fmla="*/ 2147483646 h 8000"/>
                <a:gd name="T32" fmla="*/ 2147483646 w 10000"/>
                <a:gd name="T33" fmla="*/ 2147483646 h 8000"/>
                <a:gd name="T34" fmla="*/ 2147483646 w 10000"/>
                <a:gd name="T35" fmla="*/ 2147483646 h 8000"/>
                <a:gd name="T36" fmla="*/ 2147483646 w 10000"/>
                <a:gd name="T37" fmla="*/ 2147483646 h 8000"/>
                <a:gd name="T38" fmla="*/ 2147483646 w 10000"/>
                <a:gd name="T39" fmla="*/ 2147483646 h 8000"/>
                <a:gd name="T40" fmla="*/ 2147483646 w 10000"/>
                <a:gd name="T41" fmla="*/ 2147483646 h 8000"/>
                <a:gd name="T42" fmla="*/ 2147483646 w 10000"/>
                <a:gd name="T43" fmla="*/ 2147483646 h 8000"/>
                <a:gd name="T44" fmla="*/ 2147483646 w 10000"/>
                <a:gd name="T45" fmla="*/ 2147483646 h 8000"/>
                <a:gd name="T46" fmla="*/ 2147483646 w 10000"/>
                <a:gd name="T47" fmla="*/ 2147483646 h 8000"/>
                <a:gd name="T48" fmla="*/ 2147483646 w 10000"/>
                <a:gd name="T49" fmla="*/ 2147483646 h 8000"/>
                <a:gd name="T50" fmla="*/ 2147483646 w 10000"/>
                <a:gd name="T51" fmla="*/ 2147483646 h 8000"/>
                <a:gd name="T52" fmla="*/ 2147483646 w 10000"/>
                <a:gd name="T53" fmla="*/ 2147483646 h 8000"/>
                <a:gd name="T54" fmla="*/ 2147483646 w 10000"/>
                <a:gd name="T55" fmla="*/ 2147483646 h 8000"/>
                <a:gd name="T56" fmla="*/ 2147483646 w 10000"/>
                <a:gd name="T57" fmla="*/ 2147483646 h 8000"/>
                <a:gd name="T58" fmla="*/ 2147483646 w 10000"/>
                <a:gd name="T59" fmla="*/ 2147483646 h 8000"/>
                <a:gd name="T60" fmla="*/ 2147483646 w 10000"/>
                <a:gd name="T61" fmla="*/ 2147483646 h 8000"/>
                <a:gd name="T62" fmla="*/ 2147483646 w 10000"/>
                <a:gd name="T63" fmla="*/ 2147483646 h 8000"/>
                <a:gd name="T64" fmla="*/ 2147483646 w 10000"/>
                <a:gd name="T65" fmla="*/ 2147483646 h 8000"/>
                <a:gd name="T66" fmla="*/ 2147483646 w 10000"/>
                <a:gd name="T67" fmla="*/ 2147483646 h 8000"/>
                <a:gd name="T68" fmla="*/ 2147483646 w 10000"/>
                <a:gd name="T69" fmla="*/ 2147483646 h 8000"/>
                <a:gd name="T70" fmla="*/ 2147483646 w 10000"/>
                <a:gd name="T71" fmla="*/ 2147483646 h 8000"/>
                <a:gd name="T72" fmla="*/ 2147483646 w 10000"/>
                <a:gd name="T73" fmla="*/ 2147483646 h 8000"/>
                <a:gd name="T74" fmla="*/ 2147483646 w 10000"/>
                <a:gd name="T75" fmla="*/ 2147483646 h 8000"/>
                <a:gd name="T76" fmla="*/ 2147483646 w 10000"/>
                <a:gd name="T77" fmla="*/ 2147483646 h 8000"/>
                <a:gd name="T78" fmla="*/ 2147483646 w 10000"/>
                <a:gd name="T79" fmla="*/ 2147483646 h 8000"/>
                <a:gd name="T80" fmla="*/ 2147483646 w 10000"/>
                <a:gd name="T81" fmla="*/ 2147483646 h 8000"/>
                <a:gd name="T82" fmla="*/ 2147483646 w 10000"/>
                <a:gd name="T83" fmla="*/ 2147483646 h 8000"/>
                <a:gd name="T84" fmla="*/ 2147483646 w 10000"/>
                <a:gd name="T85" fmla="*/ 2147483646 h 8000"/>
                <a:gd name="T86" fmla="*/ 2147483646 w 10000"/>
                <a:gd name="T87" fmla="*/ 2147483646 h 8000"/>
                <a:gd name="T88" fmla="*/ 2147483646 w 10000"/>
                <a:gd name="T89" fmla="*/ 2147483646 h 8000"/>
                <a:gd name="T90" fmla="*/ 2147483646 w 10000"/>
                <a:gd name="T91" fmla="*/ 2147483646 h 8000"/>
                <a:gd name="T92" fmla="*/ 2147483646 w 10000"/>
                <a:gd name="T93" fmla="*/ 2147483646 h 8000"/>
                <a:gd name="T94" fmla="*/ 2147483646 w 10000"/>
                <a:gd name="T95" fmla="*/ 2147483646 h 8000"/>
                <a:gd name="T96" fmla="*/ 2147483646 w 10000"/>
                <a:gd name="T97" fmla="*/ 2147483646 h 8000"/>
                <a:gd name="T98" fmla="*/ 0 w 10000"/>
                <a:gd name="T99" fmla="*/ 0 h 8000"/>
                <a:gd name="T100" fmla="*/ 0 w 10000"/>
                <a:gd name="T101" fmla="*/ 0 h 80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4" name="Freeform 5">
              <a:extLst>
                <a:ext uri="{FF2B5EF4-FFF2-40B4-BE49-F238E27FC236}">
                  <a16:creationId xmlns:a16="http://schemas.microsoft.com/office/drawing/2014/main" id="{0CB62B54-4921-47A5-AF96-F2184DE3A783}"/>
                </a:ext>
              </a:extLst>
            </p:cNvPr>
            <p:cNvSpPr>
              <a:spLocks noEditPoints="1"/>
            </p:cNvSpPr>
            <p:nvPr/>
          </p:nvSpPr>
          <p:spPr bwMode="gray">
            <a:xfrm>
              <a:off x="0" y="804"/>
              <a:ext cx="12192000" cy="6857499"/>
            </a:xfrm>
            <a:custGeom>
              <a:avLst/>
              <a:gdLst>
                <a:gd name="T0" fmla="*/ 0 w 15356"/>
                <a:gd name="T1" fmla="*/ 0 h 8638"/>
                <a:gd name="T2" fmla="*/ 0 w 15356"/>
                <a:gd name="T3" fmla="*/ 2147483646 h 8638"/>
                <a:gd name="T4" fmla="*/ 2147483646 w 15356"/>
                <a:gd name="T5" fmla="*/ 2147483646 h 8638"/>
                <a:gd name="T6" fmla="*/ 2147483646 w 15356"/>
                <a:gd name="T7" fmla="*/ 0 h 8638"/>
                <a:gd name="T8" fmla="*/ 0 w 15356"/>
                <a:gd name="T9" fmla="*/ 0 h 8638"/>
                <a:gd name="T10" fmla="*/ 2147483646 w 15356"/>
                <a:gd name="T11" fmla="*/ 2147483646 h 8638"/>
                <a:gd name="T12" fmla="*/ 2147483646 w 15356"/>
                <a:gd name="T13" fmla="*/ 2147483646 h 8638"/>
                <a:gd name="T14" fmla="*/ 2147483646 w 15356"/>
                <a:gd name="T15" fmla="*/ 2147483646 h 8638"/>
                <a:gd name="T16" fmla="*/ 2147483646 w 15356"/>
                <a:gd name="T17" fmla="*/ 2147483646 h 8638"/>
                <a:gd name="T18" fmla="*/ 2147483646 w 15356"/>
                <a:gd name="T19" fmla="*/ 2147483646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56"/>
                <a:gd name="T31" fmla="*/ 0 h 8638"/>
                <a:gd name="T32" fmla="*/ 15356 w 15356"/>
                <a:gd name="T33" fmla="*/ 8638 h 863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sp>
        <p:nvSpPr>
          <p:cNvPr id="15" name="Rectangle 14">
            <a:extLst>
              <a:ext uri="{FF2B5EF4-FFF2-40B4-BE49-F238E27FC236}">
                <a16:creationId xmlns:a16="http://schemas.microsoft.com/office/drawing/2014/main" id="{0618D64C-C3BA-455D-8DB9-97A012BED29B}"/>
              </a:ext>
            </a:extLst>
          </p:cNvPr>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6" y="2677645"/>
            <a:ext cx="4351023" cy="2283824"/>
          </a:xfrm>
        </p:spPr>
        <p:txBody>
          <a:bodyP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8" y="2677644"/>
            <a:ext cx="3755379" cy="2283823"/>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16" name="Date Placeholder 3">
            <a:extLst>
              <a:ext uri="{FF2B5EF4-FFF2-40B4-BE49-F238E27FC236}">
                <a16:creationId xmlns:a16="http://schemas.microsoft.com/office/drawing/2014/main" id="{D6B572BD-41D3-4509-88B1-984982283947}"/>
              </a:ext>
            </a:extLst>
          </p:cNvPr>
          <p:cNvSpPr>
            <a:spLocks noGrp="1"/>
          </p:cNvSpPr>
          <p:nvPr>
            <p:ph type="dt" sz="half" idx="10"/>
          </p:nvPr>
        </p:nvSpPr>
        <p:spPr/>
        <p:txBody>
          <a:bodyPr/>
          <a:lstStyle>
            <a:lvl1pPr>
              <a:defRPr/>
            </a:lvl1pPr>
          </a:lstStyle>
          <a:p>
            <a:pPr>
              <a:defRPr/>
            </a:pPr>
            <a:fld id="{79100A26-F066-4201-AFB5-A5D1A0DAA590}" type="datetimeFigureOut">
              <a:rPr lang="en-US"/>
              <a:pPr>
                <a:defRPr/>
              </a:pPr>
              <a:t>3/2/2026</a:t>
            </a:fld>
            <a:endParaRPr lang="en-US"/>
          </a:p>
        </p:txBody>
      </p:sp>
      <p:sp>
        <p:nvSpPr>
          <p:cNvPr id="17" name="Footer Placeholder 4">
            <a:extLst>
              <a:ext uri="{FF2B5EF4-FFF2-40B4-BE49-F238E27FC236}">
                <a16:creationId xmlns:a16="http://schemas.microsoft.com/office/drawing/2014/main" id="{4882D769-0CF3-4326-A005-57322997B17E}"/>
              </a:ext>
            </a:extLst>
          </p:cNvPr>
          <p:cNvSpPr>
            <a:spLocks noGrp="1"/>
          </p:cNvSpPr>
          <p:nvPr>
            <p:ph type="ftr" sz="quarter" idx="11"/>
          </p:nvPr>
        </p:nvSpPr>
        <p:spPr/>
        <p:txBody>
          <a:bodyPr/>
          <a:lstStyle>
            <a:lvl1pPr>
              <a:defRPr/>
            </a:lvl1pPr>
          </a:lstStyle>
          <a:p>
            <a:pPr>
              <a:defRPr/>
            </a:pPr>
            <a:r>
              <a:rPr lang="en-US"/>
              <a:t>
              </a:t>
            </a:r>
          </a:p>
        </p:txBody>
      </p:sp>
      <p:sp>
        <p:nvSpPr>
          <p:cNvPr id="18" name="Slide Number Placeholder 5">
            <a:extLst>
              <a:ext uri="{FF2B5EF4-FFF2-40B4-BE49-F238E27FC236}">
                <a16:creationId xmlns:a16="http://schemas.microsoft.com/office/drawing/2014/main" id="{DD508BF9-26A3-4EC7-9EF0-F58C26A25B8A}"/>
              </a:ext>
            </a:extLst>
          </p:cNvPr>
          <p:cNvSpPr>
            <a:spLocks noGrp="1"/>
          </p:cNvSpPr>
          <p:nvPr>
            <p:ph type="sldNum" sz="quarter" idx="12"/>
          </p:nvPr>
        </p:nvSpPr>
        <p:spPr/>
        <p:txBody>
          <a:bodyPr/>
          <a:lstStyle>
            <a:lvl1pPr>
              <a:defRPr/>
            </a:lvl1pPr>
          </a:lstStyle>
          <a:p>
            <a:pPr>
              <a:defRPr/>
            </a:pPr>
            <a:fld id="{B37E092A-FB30-485A-B7EA-1A636FB9537B}" type="slidenum">
              <a:rPr lang="en-US" altLang="en-US"/>
              <a:pPr>
                <a:defRPr/>
              </a:pPr>
              <a:t>‹#›</a:t>
            </a:fld>
            <a:endParaRPr lang="en-US" altLang="en-US"/>
          </a:p>
        </p:txBody>
      </p:sp>
    </p:spTree>
    <p:extLst>
      <p:ext uri="{BB962C8B-B14F-4D97-AF65-F5344CB8AC3E}">
        <p14:creationId xmlns:p14="http://schemas.microsoft.com/office/powerpoint/2010/main" val="19132820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03EC040D-020B-4652-B12A-2F3B5EEEE02E}"/>
              </a:ext>
            </a:extLst>
          </p:cNvPr>
          <p:cNvSpPr>
            <a:spLocks noGrp="1"/>
          </p:cNvSpPr>
          <p:nvPr>
            <p:ph type="dt" sz="half" idx="10"/>
          </p:nvPr>
        </p:nvSpPr>
        <p:spPr/>
        <p:txBody>
          <a:bodyPr/>
          <a:lstStyle>
            <a:lvl1pPr>
              <a:defRPr/>
            </a:lvl1pPr>
          </a:lstStyle>
          <a:p>
            <a:pPr>
              <a:defRPr/>
            </a:pPr>
            <a:fld id="{02CBBBBC-E61E-45EB-94D8-A013055D7781}" type="datetimeFigureOut">
              <a:rPr lang="en-US"/>
              <a:pPr>
                <a:defRPr/>
              </a:pPr>
              <a:t>3/2/2026</a:t>
            </a:fld>
            <a:endParaRPr lang="en-US"/>
          </a:p>
        </p:txBody>
      </p:sp>
      <p:sp>
        <p:nvSpPr>
          <p:cNvPr id="6" name="Footer Placeholder 4">
            <a:extLst>
              <a:ext uri="{FF2B5EF4-FFF2-40B4-BE49-F238E27FC236}">
                <a16:creationId xmlns:a16="http://schemas.microsoft.com/office/drawing/2014/main" id="{68934C3A-E58B-40AB-9ADD-C0955A808BED}"/>
              </a:ext>
            </a:extLst>
          </p:cNvPr>
          <p:cNvSpPr>
            <a:spLocks noGrp="1"/>
          </p:cNvSpPr>
          <p:nvPr>
            <p:ph type="ftr" sz="quarter" idx="11"/>
          </p:nvPr>
        </p:nvSpPr>
        <p:spPr/>
        <p:txBody>
          <a:bodyPr/>
          <a:lstStyle>
            <a:lvl1pPr>
              <a:defRPr/>
            </a:lvl1pPr>
          </a:lstStyle>
          <a:p>
            <a:pPr>
              <a:defRPr/>
            </a:pPr>
            <a:r>
              <a:rPr lang="en-US"/>
              <a:t>
              </a:t>
            </a:r>
          </a:p>
        </p:txBody>
      </p:sp>
      <p:sp>
        <p:nvSpPr>
          <p:cNvPr id="7" name="Slide Number Placeholder 5">
            <a:extLst>
              <a:ext uri="{FF2B5EF4-FFF2-40B4-BE49-F238E27FC236}">
                <a16:creationId xmlns:a16="http://schemas.microsoft.com/office/drawing/2014/main" id="{E4A9191D-1DD9-476A-AE03-A4AEC0A8C4DC}"/>
              </a:ext>
            </a:extLst>
          </p:cNvPr>
          <p:cNvSpPr>
            <a:spLocks noGrp="1"/>
          </p:cNvSpPr>
          <p:nvPr>
            <p:ph type="sldNum" sz="quarter" idx="12"/>
          </p:nvPr>
        </p:nvSpPr>
        <p:spPr/>
        <p:txBody>
          <a:bodyPr/>
          <a:lstStyle>
            <a:lvl1pPr>
              <a:defRPr/>
            </a:lvl1pPr>
          </a:lstStyle>
          <a:p>
            <a:pPr>
              <a:defRPr/>
            </a:pPr>
            <a:fld id="{BE0467B0-BE8B-4EA4-A5D3-1F0FE099D373}" type="slidenum">
              <a:rPr lang="en-US" altLang="en-US"/>
              <a:pPr>
                <a:defRPr/>
              </a:pPr>
              <a:t>‹#›</a:t>
            </a:fld>
            <a:endParaRPr lang="en-US" altLang="en-US"/>
          </a:p>
        </p:txBody>
      </p:sp>
    </p:spTree>
    <p:extLst>
      <p:ext uri="{BB962C8B-B14F-4D97-AF65-F5344CB8AC3E}">
        <p14:creationId xmlns:p14="http://schemas.microsoft.com/office/powerpoint/2010/main" val="767099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0" y="3179762"/>
            <a:ext cx="4825159"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4771ADD9-C0C5-4EED-8439-945890B3D97A}"/>
              </a:ext>
            </a:extLst>
          </p:cNvPr>
          <p:cNvSpPr>
            <a:spLocks noGrp="1"/>
          </p:cNvSpPr>
          <p:nvPr>
            <p:ph type="dt" sz="half" idx="10"/>
          </p:nvPr>
        </p:nvSpPr>
        <p:spPr/>
        <p:txBody>
          <a:bodyPr/>
          <a:lstStyle>
            <a:lvl1pPr>
              <a:defRPr/>
            </a:lvl1pPr>
          </a:lstStyle>
          <a:p>
            <a:pPr>
              <a:defRPr/>
            </a:pPr>
            <a:fld id="{1AEF1578-BBF3-4862-9899-2CDF609B7390}" type="datetimeFigureOut">
              <a:rPr lang="en-US"/>
              <a:pPr>
                <a:defRPr/>
              </a:pPr>
              <a:t>3/2/2026</a:t>
            </a:fld>
            <a:endParaRPr lang="en-US"/>
          </a:p>
        </p:txBody>
      </p:sp>
      <p:sp>
        <p:nvSpPr>
          <p:cNvPr id="8" name="Footer Placeholder 4">
            <a:extLst>
              <a:ext uri="{FF2B5EF4-FFF2-40B4-BE49-F238E27FC236}">
                <a16:creationId xmlns:a16="http://schemas.microsoft.com/office/drawing/2014/main" id="{60F78BDE-26CD-45E4-8217-A9C63DC9A5C3}"/>
              </a:ext>
            </a:extLst>
          </p:cNvPr>
          <p:cNvSpPr>
            <a:spLocks noGrp="1"/>
          </p:cNvSpPr>
          <p:nvPr>
            <p:ph type="ftr" sz="quarter" idx="11"/>
          </p:nvPr>
        </p:nvSpPr>
        <p:spPr/>
        <p:txBody>
          <a:bodyPr/>
          <a:lstStyle>
            <a:lvl1pPr>
              <a:defRPr/>
            </a:lvl1pPr>
          </a:lstStyle>
          <a:p>
            <a:pPr>
              <a:defRPr/>
            </a:pPr>
            <a:r>
              <a:rPr lang="en-US"/>
              <a:t>
              </a:t>
            </a:r>
          </a:p>
        </p:txBody>
      </p:sp>
      <p:sp>
        <p:nvSpPr>
          <p:cNvPr id="9" name="Slide Number Placeholder 5">
            <a:extLst>
              <a:ext uri="{FF2B5EF4-FFF2-40B4-BE49-F238E27FC236}">
                <a16:creationId xmlns:a16="http://schemas.microsoft.com/office/drawing/2014/main" id="{81AE1B91-4198-410E-AB7C-F3C184C9E81D}"/>
              </a:ext>
            </a:extLst>
          </p:cNvPr>
          <p:cNvSpPr>
            <a:spLocks noGrp="1"/>
          </p:cNvSpPr>
          <p:nvPr>
            <p:ph type="sldNum" sz="quarter" idx="12"/>
          </p:nvPr>
        </p:nvSpPr>
        <p:spPr/>
        <p:txBody>
          <a:bodyPr/>
          <a:lstStyle>
            <a:lvl1pPr>
              <a:defRPr/>
            </a:lvl1pPr>
          </a:lstStyle>
          <a:p>
            <a:pPr>
              <a:defRPr/>
            </a:pPr>
            <a:fld id="{7276F7E7-1203-4232-BB8E-56C677122C8B}" type="slidenum">
              <a:rPr lang="en-US" altLang="en-US"/>
              <a:pPr>
                <a:defRPr/>
              </a:pPr>
              <a:t>‹#›</a:t>
            </a:fld>
            <a:endParaRPr lang="en-US" altLang="en-US"/>
          </a:p>
        </p:txBody>
      </p:sp>
    </p:spTree>
    <p:extLst>
      <p:ext uri="{BB962C8B-B14F-4D97-AF65-F5344CB8AC3E}">
        <p14:creationId xmlns:p14="http://schemas.microsoft.com/office/powerpoint/2010/main" val="41028654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CD5FB6F7-35DD-43E6-A1AF-F6FDFEC56BA8}"/>
              </a:ext>
            </a:extLst>
          </p:cNvPr>
          <p:cNvSpPr>
            <a:spLocks noGrp="1"/>
          </p:cNvSpPr>
          <p:nvPr>
            <p:ph type="dt" sz="half" idx="10"/>
          </p:nvPr>
        </p:nvSpPr>
        <p:spPr/>
        <p:txBody>
          <a:bodyPr/>
          <a:lstStyle>
            <a:lvl1pPr>
              <a:defRPr/>
            </a:lvl1pPr>
          </a:lstStyle>
          <a:p>
            <a:pPr>
              <a:defRPr/>
            </a:pPr>
            <a:fld id="{0413B6FF-4F91-4F20-BE66-F2ADD270B730}" type="datetimeFigureOut">
              <a:rPr lang="en-US"/>
              <a:pPr>
                <a:defRPr/>
              </a:pPr>
              <a:t>3/2/2026</a:t>
            </a:fld>
            <a:endParaRPr lang="en-US"/>
          </a:p>
        </p:txBody>
      </p:sp>
      <p:sp>
        <p:nvSpPr>
          <p:cNvPr id="4" name="Footer Placeholder 4">
            <a:extLst>
              <a:ext uri="{FF2B5EF4-FFF2-40B4-BE49-F238E27FC236}">
                <a16:creationId xmlns:a16="http://schemas.microsoft.com/office/drawing/2014/main" id="{C1C636C3-682F-4197-94A5-CEC76BCCBE19}"/>
              </a:ext>
            </a:extLst>
          </p:cNvPr>
          <p:cNvSpPr>
            <a:spLocks noGrp="1"/>
          </p:cNvSpPr>
          <p:nvPr>
            <p:ph type="ftr" sz="quarter" idx="11"/>
          </p:nvPr>
        </p:nvSpPr>
        <p:spPr/>
        <p:txBody>
          <a:bodyPr/>
          <a:lstStyle>
            <a:lvl1pPr>
              <a:defRPr/>
            </a:lvl1pPr>
          </a:lstStyle>
          <a:p>
            <a:pPr>
              <a:defRPr/>
            </a:pPr>
            <a:r>
              <a:rPr lang="en-US"/>
              <a:t>
              </a:t>
            </a:r>
          </a:p>
        </p:txBody>
      </p:sp>
      <p:sp>
        <p:nvSpPr>
          <p:cNvPr id="5" name="Slide Number Placeholder 5">
            <a:extLst>
              <a:ext uri="{FF2B5EF4-FFF2-40B4-BE49-F238E27FC236}">
                <a16:creationId xmlns:a16="http://schemas.microsoft.com/office/drawing/2014/main" id="{1244C3B1-F670-4904-9FFD-C5982F64F2DA}"/>
              </a:ext>
            </a:extLst>
          </p:cNvPr>
          <p:cNvSpPr>
            <a:spLocks noGrp="1"/>
          </p:cNvSpPr>
          <p:nvPr>
            <p:ph type="sldNum" sz="quarter" idx="12"/>
          </p:nvPr>
        </p:nvSpPr>
        <p:spPr/>
        <p:txBody>
          <a:bodyPr/>
          <a:lstStyle>
            <a:lvl1pPr>
              <a:defRPr/>
            </a:lvl1pPr>
          </a:lstStyle>
          <a:p>
            <a:pPr>
              <a:defRPr/>
            </a:pPr>
            <a:fld id="{4B8D6F05-1275-4137-BE0A-3BC6C43EDC5B}" type="slidenum">
              <a:rPr lang="en-US" altLang="en-US"/>
              <a:pPr>
                <a:defRPr/>
              </a:pPr>
              <a:t>‹#›</a:t>
            </a:fld>
            <a:endParaRPr lang="en-US" altLang="en-US"/>
          </a:p>
        </p:txBody>
      </p:sp>
    </p:spTree>
    <p:extLst>
      <p:ext uri="{BB962C8B-B14F-4D97-AF65-F5344CB8AC3E}">
        <p14:creationId xmlns:p14="http://schemas.microsoft.com/office/powerpoint/2010/main" val="19742847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41D1529-5868-4393-B470-7F3FA28BEB4A}"/>
              </a:ext>
            </a:extLst>
          </p:cNvPr>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Date Placeholder 1">
            <a:extLst>
              <a:ext uri="{FF2B5EF4-FFF2-40B4-BE49-F238E27FC236}">
                <a16:creationId xmlns:a16="http://schemas.microsoft.com/office/drawing/2014/main" id="{5787D0B3-57EC-4605-A7C0-24422E29348F}"/>
              </a:ext>
            </a:extLst>
          </p:cNvPr>
          <p:cNvSpPr>
            <a:spLocks noGrp="1"/>
          </p:cNvSpPr>
          <p:nvPr>
            <p:ph type="dt" sz="half" idx="10"/>
          </p:nvPr>
        </p:nvSpPr>
        <p:spPr/>
        <p:txBody>
          <a:bodyPr/>
          <a:lstStyle>
            <a:lvl1pPr>
              <a:defRPr/>
            </a:lvl1pPr>
          </a:lstStyle>
          <a:p>
            <a:pPr>
              <a:defRPr/>
            </a:pPr>
            <a:fld id="{BF32D427-16FD-4951-BF99-293F1B4745C7}" type="datetimeFigureOut">
              <a:rPr lang="en-US"/>
              <a:pPr>
                <a:defRPr/>
              </a:pPr>
              <a:t>3/2/2026</a:t>
            </a:fld>
            <a:endParaRPr lang="en-US"/>
          </a:p>
        </p:txBody>
      </p:sp>
      <p:sp>
        <p:nvSpPr>
          <p:cNvPr id="4" name="Footer Placeholder 2">
            <a:extLst>
              <a:ext uri="{FF2B5EF4-FFF2-40B4-BE49-F238E27FC236}">
                <a16:creationId xmlns:a16="http://schemas.microsoft.com/office/drawing/2014/main" id="{21C0CDF8-384F-45DB-90AC-642741CB6D8B}"/>
              </a:ext>
            </a:extLst>
          </p:cNvPr>
          <p:cNvSpPr>
            <a:spLocks noGrp="1"/>
          </p:cNvSpPr>
          <p:nvPr>
            <p:ph type="ftr" sz="quarter" idx="11"/>
          </p:nvPr>
        </p:nvSpPr>
        <p:spPr/>
        <p:txBody>
          <a:bodyPr/>
          <a:lstStyle>
            <a:lvl1pPr>
              <a:defRPr/>
            </a:lvl1pPr>
          </a:lstStyle>
          <a:p>
            <a:pPr>
              <a:defRPr/>
            </a:pPr>
            <a:r>
              <a:rPr lang="en-US"/>
              <a:t>
              </a:t>
            </a:r>
          </a:p>
        </p:txBody>
      </p:sp>
      <p:sp>
        <p:nvSpPr>
          <p:cNvPr id="5" name="Slide Number Placeholder 3">
            <a:extLst>
              <a:ext uri="{FF2B5EF4-FFF2-40B4-BE49-F238E27FC236}">
                <a16:creationId xmlns:a16="http://schemas.microsoft.com/office/drawing/2014/main" id="{C2C083F8-E2A6-414E-9191-58C056410E34}"/>
              </a:ext>
            </a:extLst>
          </p:cNvPr>
          <p:cNvSpPr>
            <a:spLocks noGrp="1"/>
          </p:cNvSpPr>
          <p:nvPr>
            <p:ph type="sldNum" sz="quarter" idx="12"/>
          </p:nvPr>
        </p:nvSpPr>
        <p:spPr/>
        <p:txBody>
          <a:bodyPr/>
          <a:lstStyle>
            <a:lvl1pPr>
              <a:defRPr/>
            </a:lvl1pPr>
          </a:lstStyle>
          <a:p>
            <a:pPr>
              <a:defRPr/>
            </a:pPr>
            <a:fld id="{7D1F21FC-F5B0-4C00-96F5-841FCEA6226D}" type="slidenum">
              <a:rPr lang="en-US" altLang="en-US"/>
              <a:pPr>
                <a:defRPr/>
              </a:pPr>
              <a:t>‹#›</a:t>
            </a:fld>
            <a:endParaRPr lang="en-US" altLang="en-US"/>
          </a:p>
        </p:txBody>
      </p:sp>
    </p:spTree>
    <p:extLst>
      <p:ext uri="{BB962C8B-B14F-4D97-AF65-F5344CB8AC3E}">
        <p14:creationId xmlns:p14="http://schemas.microsoft.com/office/powerpoint/2010/main" val="15878717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5" name="Group 13">
            <a:extLst>
              <a:ext uri="{FF2B5EF4-FFF2-40B4-BE49-F238E27FC236}">
                <a16:creationId xmlns:a16="http://schemas.microsoft.com/office/drawing/2014/main" id="{D64347D4-3AF9-40CC-8F38-9A9B3D9F62BB}"/>
              </a:ext>
            </a:extLst>
          </p:cNvPr>
          <p:cNvGrpSpPr>
            <a:grpSpLocks/>
          </p:cNvGrpSpPr>
          <p:nvPr/>
        </p:nvGrpSpPr>
        <p:grpSpPr bwMode="auto">
          <a:xfrm>
            <a:off x="0" y="-1588"/>
            <a:ext cx="12192000" cy="6865938"/>
            <a:chOff x="0" y="-2373"/>
            <a:chExt cx="12192000" cy="6867027"/>
          </a:xfrm>
        </p:grpSpPr>
        <p:sp>
          <p:nvSpPr>
            <p:cNvPr id="6" name="Rectangle 5">
              <a:extLst>
                <a:ext uri="{FF2B5EF4-FFF2-40B4-BE49-F238E27FC236}">
                  <a16:creationId xmlns:a16="http://schemas.microsoft.com/office/drawing/2014/main" id="{8C77190D-659E-482B-9394-A2B11836B604}"/>
                </a:ext>
              </a:extLst>
            </p:cNvPr>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6">
              <a:extLst>
                <a:ext uri="{FF2B5EF4-FFF2-40B4-BE49-F238E27FC236}">
                  <a16:creationId xmlns:a16="http://schemas.microsoft.com/office/drawing/2014/main" id="{0DE62599-5DA8-47DD-957A-F0DBBED38900}"/>
                </a:ext>
              </a:extLst>
            </p:cNvPr>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7">
              <a:extLst>
                <a:ext uri="{FF2B5EF4-FFF2-40B4-BE49-F238E27FC236}">
                  <a16:creationId xmlns:a16="http://schemas.microsoft.com/office/drawing/2014/main" id="{EAA3CA27-EE7C-41DC-85B8-20E1ED8F0DCB}"/>
                </a:ext>
              </a:extLst>
            </p:cNvPr>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8">
              <a:extLst>
                <a:ext uri="{FF2B5EF4-FFF2-40B4-BE49-F238E27FC236}">
                  <a16:creationId xmlns:a16="http://schemas.microsoft.com/office/drawing/2014/main" id="{126E88AE-5896-4189-A121-E4517DF64CE6}"/>
                </a:ext>
              </a:extLst>
            </p:cNvPr>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a:extLst>
                <a:ext uri="{FF2B5EF4-FFF2-40B4-BE49-F238E27FC236}">
                  <a16:creationId xmlns:a16="http://schemas.microsoft.com/office/drawing/2014/main" id="{5248985C-4B2E-4098-A28A-2EDC1B010907}"/>
                </a:ext>
              </a:extLst>
            </p:cNvPr>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a:extLst>
                <a:ext uri="{FF2B5EF4-FFF2-40B4-BE49-F238E27FC236}">
                  <a16:creationId xmlns:a16="http://schemas.microsoft.com/office/drawing/2014/main" id="{28321F50-8201-4976-A523-B4EDDBC51C9E}"/>
                </a:ext>
              </a:extLst>
            </p:cNvPr>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Rectangle 11">
              <a:extLst>
                <a:ext uri="{FF2B5EF4-FFF2-40B4-BE49-F238E27FC236}">
                  <a16:creationId xmlns:a16="http://schemas.microsoft.com/office/drawing/2014/main" id="{0EC3F3D2-3F7E-4706-9D36-0A104B97680B}"/>
                </a:ext>
              </a:extLst>
            </p:cNvPr>
            <p:cNvSpPr/>
            <p:nvPr/>
          </p:nvSpPr>
          <p:spPr>
            <a:xfrm>
              <a:off x="5713413" y="402504"/>
              <a:ext cx="6054725" cy="605409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5">
              <a:extLst>
                <a:ext uri="{FF2B5EF4-FFF2-40B4-BE49-F238E27FC236}">
                  <a16:creationId xmlns:a16="http://schemas.microsoft.com/office/drawing/2014/main" id="{56C17BC3-BBB5-4424-A249-2A5346EDD05F}"/>
                </a:ext>
              </a:extLst>
            </p:cNvPr>
            <p:cNvSpPr>
              <a:spLocks/>
            </p:cNvSpPr>
            <p:nvPr/>
          </p:nvSpPr>
          <p:spPr bwMode="gray">
            <a:xfrm rot="-5677511">
              <a:off x="3140607" y="1825959"/>
              <a:ext cx="3299348" cy="439737"/>
            </a:xfrm>
            <a:custGeom>
              <a:avLst/>
              <a:gdLst>
                <a:gd name="T0" fmla="*/ 2147483646 w 10000"/>
                <a:gd name="T1" fmla="*/ 2147483646 h 5291"/>
                <a:gd name="T2" fmla="*/ 2147483646 w 10000"/>
                <a:gd name="T3" fmla="*/ 2147483646 h 5291"/>
                <a:gd name="T4" fmla="*/ 2147483646 w 10000"/>
                <a:gd name="T5" fmla="*/ 0 h 5291"/>
                <a:gd name="T6" fmla="*/ 2147483646 w 10000"/>
                <a:gd name="T7" fmla="*/ 0 h 5291"/>
                <a:gd name="T8" fmla="*/ 2147483646 w 10000"/>
                <a:gd name="T9" fmla="*/ 2147483646 h 5291"/>
                <a:gd name="T10" fmla="*/ 2147483646 w 10000"/>
                <a:gd name="T11" fmla="*/ 2147483646 h 5291"/>
                <a:gd name="T12" fmla="*/ 2147483646 w 10000"/>
                <a:gd name="T13" fmla="*/ 2147483646 h 5291"/>
                <a:gd name="T14" fmla="*/ 2147483646 w 10000"/>
                <a:gd name="T15" fmla="*/ 2147483646 h 5291"/>
                <a:gd name="T16" fmla="*/ 2147483646 w 10000"/>
                <a:gd name="T17" fmla="*/ 2147483646 h 5291"/>
                <a:gd name="T18" fmla="*/ 2147483646 w 10000"/>
                <a:gd name="T19" fmla="*/ 2147483646 h 5291"/>
                <a:gd name="T20" fmla="*/ 2147483646 w 10000"/>
                <a:gd name="T21" fmla="*/ 2147483646 h 5291"/>
                <a:gd name="T22" fmla="*/ 2147483646 w 10000"/>
                <a:gd name="T23" fmla="*/ 2147483646 h 5291"/>
                <a:gd name="T24" fmla="*/ 2147483646 w 10000"/>
                <a:gd name="T25" fmla="*/ 2147483646 h 5291"/>
                <a:gd name="T26" fmla="*/ 2147483646 w 10000"/>
                <a:gd name="T27" fmla="*/ 2147483646 h 5291"/>
                <a:gd name="T28" fmla="*/ 2147483646 w 10000"/>
                <a:gd name="T29" fmla="*/ 2147483646 h 5291"/>
                <a:gd name="T30" fmla="*/ 2147483646 w 10000"/>
                <a:gd name="T31" fmla="*/ 2147483646 h 5291"/>
                <a:gd name="T32" fmla="*/ 2147483646 w 10000"/>
                <a:gd name="T33" fmla="*/ 2147483646 h 5291"/>
                <a:gd name="T34" fmla="*/ 2147483646 w 10000"/>
                <a:gd name="T35" fmla="*/ 2147483646 h 5291"/>
                <a:gd name="T36" fmla="*/ 2147483646 w 10000"/>
                <a:gd name="T37" fmla="*/ 2147483646 h 5291"/>
                <a:gd name="T38" fmla="*/ 2147483646 w 10000"/>
                <a:gd name="T39" fmla="*/ 2147483646 h 5291"/>
                <a:gd name="T40" fmla="*/ 2147483646 w 10000"/>
                <a:gd name="T41" fmla="*/ 2147483646 h 5291"/>
                <a:gd name="T42" fmla="*/ 2147483646 w 10000"/>
                <a:gd name="T43" fmla="*/ 2147483646 h 5291"/>
                <a:gd name="T44" fmla="*/ 2147483646 w 10000"/>
                <a:gd name="T45" fmla="*/ 2147483646 h 5291"/>
                <a:gd name="T46" fmla="*/ 2147483646 w 10000"/>
                <a:gd name="T47" fmla="*/ 2147483646 h 5291"/>
                <a:gd name="T48" fmla="*/ 2147483646 w 10000"/>
                <a:gd name="T49" fmla="*/ 2147483646 h 5291"/>
                <a:gd name="T50" fmla="*/ 2147483646 w 10000"/>
                <a:gd name="T51" fmla="*/ 2147483646 h 5291"/>
                <a:gd name="T52" fmla="*/ 2147483646 w 10000"/>
                <a:gd name="T53" fmla="*/ 2147483646 h 5291"/>
                <a:gd name="T54" fmla="*/ 2147483646 w 10000"/>
                <a:gd name="T55" fmla="*/ 2147483646 h 5291"/>
                <a:gd name="T56" fmla="*/ 2147483646 w 10000"/>
                <a:gd name="T57" fmla="*/ 2147483646 h 5291"/>
                <a:gd name="T58" fmla="*/ 2147483646 w 10000"/>
                <a:gd name="T59" fmla="*/ 2147483646 h 5291"/>
                <a:gd name="T60" fmla="*/ 2147483646 w 10000"/>
                <a:gd name="T61" fmla="*/ 2147483646 h 5291"/>
                <a:gd name="T62" fmla="*/ 2147483646 w 10000"/>
                <a:gd name="T63" fmla="*/ 2147483646 h 5291"/>
                <a:gd name="T64" fmla="*/ 2147483646 w 10000"/>
                <a:gd name="T65" fmla="*/ 2147483646 h 5291"/>
                <a:gd name="T66" fmla="*/ 2147483646 w 10000"/>
                <a:gd name="T67" fmla="*/ 2147483646 h 5291"/>
                <a:gd name="T68" fmla="*/ 0 w 10000"/>
                <a:gd name="T69" fmla="*/ 2147483646 h 5291"/>
                <a:gd name="T70" fmla="*/ 2147483646 w 10000"/>
                <a:gd name="T71" fmla="*/ 2147483646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4" name="Freeform 5">
              <a:extLst>
                <a:ext uri="{FF2B5EF4-FFF2-40B4-BE49-F238E27FC236}">
                  <a16:creationId xmlns:a16="http://schemas.microsoft.com/office/drawing/2014/main" id="{859AF4C2-8134-4936-B596-14E78B68C5C0}"/>
                </a:ext>
              </a:extLst>
            </p:cNvPr>
            <p:cNvSpPr>
              <a:spLocks/>
            </p:cNvSpPr>
            <p:nvPr/>
          </p:nvSpPr>
          <p:spPr bwMode="gray">
            <a:xfrm rot="-5400000">
              <a:off x="2229164" y="2802490"/>
              <a:ext cx="6054098" cy="1254125"/>
            </a:xfrm>
            <a:custGeom>
              <a:avLst/>
              <a:gdLst>
                <a:gd name="T0" fmla="*/ 0 w 10000"/>
                <a:gd name="T1" fmla="*/ 0 h 8000"/>
                <a:gd name="T2" fmla="*/ 0 w 10000"/>
                <a:gd name="T3" fmla="*/ 2147483646 h 8000"/>
                <a:gd name="T4" fmla="*/ 2147483646 w 10000"/>
                <a:gd name="T5" fmla="*/ 2147483646 h 8000"/>
                <a:gd name="T6" fmla="*/ 2147483646 w 10000"/>
                <a:gd name="T7" fmla="*/ 2147483646 h 8000"/>
                <a:gd name="T8" fmla="*/ 2147483646 w 10000"/>
                <a:gd name="T9" fmla="*/ 2147483646 h 8000"/>
                <a:gd name="T10" fmla="*/ 2147483646 w 10000"/>
                <a:gd name="T11" fmla="*/ 2147483646 h 8000"/>
                <a:gd name="T12" fmla="*/ 2147483646 w 10000"/>
                <a:gd name="T13" fmla="*/ 2147483646 h 8000"/>
                <a:gd name="T14" fmla="*/ 2147483646 w 10000"/>
                <a:gd name="T15" fmla="*/ 2147483646 h 8000"/>
                <a:gd name="T16" fmla="*/ 2147483646 w 10000"/>
                <a:gd name="T17" fmla="*/ 2147483646 h 8000"/>
                <a:gd name="T18" fmla="*/ 2147483646 w 10000"/>
                <a:gd name="T19" fmla="*/ 2147483646 h 8000"/>
                <a:gd name="T20" fmla="*/ 2147483646 w 10000"/>
                <a:gd name="T21" fmla="*/ 2147483646 h 8000"/>
                <a:gd name="T22" fmla="*/ 2147483646 w 10000"/>
                <a:gd name="T23" fmla="*/ 2147483646 h 8000"/>
                <a:gd name="T24" fmla="*/ 2147483646 w 10000"/>
                <a:gd name="T25" fmla="*/ 2147483646 h 8000"/>
                <a:gd name="T26" fmla="*/ 2147483646 w 10000"/>
                <a:gd name="T27" fmla="*/ 2147483646 h 8000"/>
                <a:gd name="T28" fmla="*/ 2147483646 w 10000"/>
                <a:gd name="T29" fmla="*/ 2147483646 h 8000"/>
                <a:gd name="T30" fmla="*/ 2147483646 w 10000"/>
                <a:gd name="T31" fmla="*/ 2147483646 h 8000"/>
                <a:gd name="T32" fmla="*/ 2147483646 w 10000"/>
                <a:gd name="T33" fmla="*/ 2147483646 h 8000"/>
                <a:gd name="T34" fmla="*/ 2147483646 w 10000"/>
                <a:gd name="T35" fmla="*/ 2147483646 h 8000"/>
                <a:gd name="T36" fmla="*/ 2147483646 w 10000"/>
                <a:gd name="T37" fmla="*/ 2147483646 h 8000"/>
                <a:gd name="T38" fmla="*/ 2147483646 w 10000"/>
                <a:gd name="T39" fmla="*/ 2147483646 h 8000"/>
                <a:gd name="T40" fmla="*/ 2147483646 w 10000"/>
                <a:gd name="T41" fmla="*/ 2147483646 h 8000"/>
                <a:gd name="T42" fmla="*/ 2147483646 w 10000"/>
                <a:gd name="T43" fmla="*/ 2147483646 h 8000"/>
                <a:gd name="T44" fmla="*/ 2147483646 w 10000"/>
                <a:gd name="T45" fmla="*/ 2147483646 h 8000"/>
                <a:gd name="T46" fmla="*/ 2147483646 w 10000"/>
                <a:gd name="T47" fmla="*/ 2147483646 h 8000"/>
                <a:gd name="T48" fmla="*/ 2147483646 w 10000"/>
                <a:gd name="T49" fmla="*/ 2147483646 h 8000"/>
                <a:gd name="T50" fmla="*/ 2147483646 w 10000"/>
                <a:gd name="T51" fmla="*/ 2147483646 h 8000"/>
                <a:gd name="T52" fmla="*/ 2147483646 w 10000"/>
                <a:gd name="T53" fmla="*/ 2147483646 h 8000"/>
                <a:gd name="T54" fmla="*/ 2147483646 w 10000"/>
                <a:gd name="T55" fmla="*/ 2147483646 h 8000"/>
                <a:gd name="T56" fmla="*/ 2147483646 w 10000"/>
                <a:gd name="T57" fmla="*/ 2147483646 h 8000"/>
                <a:gd name="T58" fmla="*/ 2147483646 w 10000"/>
                <a:gd name="T59" fmla="*/ 2147483646 h 8000"/>
                <a:gd name="T60" fmla="*/ 2147483646 w 10000"/>
                <a:gd name="T61" fmla="*/ 2147483646 h 8000"/>
                <a:gd name="T62" fmla="*/ 2147483646 w 10000"/>
                <a:gd name="T63" fmla="*/ 2147483646 h 8000"/>
                <a:gd name="T64" fmla="*/ 2147483646 w 10000"/>
                <a:gd name="T65" fmla="*/ 2147483646 h 8000"/>
                <a:gd name="T66" fmla="*/ 2147483646 w 10000"/>
                <a:gd name="T67" fmla="*/ 2147483646 h 8000"/>
                <a:gd name="T68" fmla="*/ 2147483646 w 10000"/>
                <a:gd name="T69" fmla="*/ 2147483646 h 8000"/>
                <a:gd name="T70" fmla="*/ 2147483646 w 10000"/>
                <a:gd name="T71" fmla="*/ 2147483646 h 8000"/>
                <a:gd name="T72" fmla="*/ 2147483646 w 10000"/>
                <a:gd name="T73" fmla="*/ 2147483646 h 8000"/>
                <a:gd name="T74" fmla="*/ 2147483646 w 10000"/>
                <a:gd name="T75" fmla="*/ 2147483646 h 8000"/>
                <a:gd name="T76" fmla="*/ 2147483646 w 10000"/>
                <a:gd name="T77" fmla="*/ 2147483646 h 8000"/>
                <a:gd name="T78" fmla="*/ 2147483646 w 10000"/>
                <a:gd name="T79" fmla="*/ 2147483646 h 8000"/>
                <a:gd name="T80" fmla="*/ 2147483646 w 10000"/>
                <a:gd name="T81" fmla="*/ 2147483646 h 8000"/>
                <a:gd name="T82" fmla="*/ 2147483646 w 10000"/>
                <a:gd name="T83" fmla="*/ 2147483646 h 8000"/>
                <a:gd name="T84" fmla="*/ 2147483646 w 10000"/>
                <a:gd name="T85" fmla="*/ 2147483646 h 8000"/>
                <a:gd name="T86" fmla="*/ 2147483646 w 10000"/>
                <a:gd name="T87" fmla="*/ 2147483646 h 8000"/>
                <a:gd name="T88" fmla="*/ 2147483646 w 10000"/>
                <a:gd name="T89" fmla="*/ 2147483646 h 8000"/>
                <a:gd name="T90" fmla="*/ 2147483646 w 10000"/>
                <a:gd name="T91" fmla="*/ 2147483646 h 8000"/>
                <a:gd name="T92" fmla="*/ 2147483646 w 10000"/>
                <a:gd name="T93" fmla="*/ 2147483646 h 8000"/>
                <a:gd name="T94" fmla="*/ 2147483646 w 10000"/>
                <a:gd name="T95" fmla="*/ 2147483646 h 8000"/>
                <a:gd name="T96" fmla="*/ 2147483646 w 10000"/>
                <a:gd name="T97" fmla="*/ 2147483646 h 8000"/>
                <a:gd name="T98" fmla="*/ 0 w 10000"/>
                <a:gd name="T99" fmla="*/ 0 h 8000"/>
                <a:gd name="T100" fmla="*/ 0 w 10000"/>
                <a:gd name="T101" fmla="*/ 0 h 80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5" name="Freeform 5">
              <a:extLst>
                <a:ext uri="{FF2B5EF4-FFF2-40B4-BE49-F238E27FC236}">
                  <a16:creationId xmlns:a16="http://schemas.microsoft.com/office/drawing/2014/main" id="{C9E92341-67E6-48C6-ABE9-53AEA4FFBE54}"/>
                </a:ext>
              </a:extLst>
            </p:cNvPr>
            <p:cNvSpPr>
              <a:spLocks noEditPoints="1"/>
            </p:cNvSpPr>
            <p:nvPr/>
          </p:nvSpPr>
          <p:spPr bwMode="gray">
            <a:xfrm>
              <a:off x="0" y="804"/>
              <a:ext cx="12192000" cy="6857499"/>
            </a:xfrm>
            <a:custGeom>
              <a:avLst/>
              <a:gdLst>
                <a:gd name="T0" fmla="*/ 0 w 15356"/>
                <a:gd name="T1" fmla="*/ 0 h 8638"/>
                <a:gd name="T2" fmla="*/ 0 w 15356"/>
                <a:gd name="T3" fmla="*/ 2147483646 h 8638"/>
                <a:gd name="T4" fmla="*/ 2147483646 w 15356"/>
                <a:gd name="T5" fmla="*/ 2147483646 h 8638"/>
                <a:gd name="T6" fmla="*/ 2147483646 w 15356"/>
                <a:gd name="T7" fmla="*/ 0 h 8638"/>
                <a:gd name="T8" fmla="*/ 0 w 15356"/>
                <a:gd name="T9" fmla="*/ 0 h 8638"/>
                <a:gd name="T10" fmla="*/ 2147483646 w 15356"/>
                <a:gd name="T11" fmla="*/ 2147483646 h 8638"/>
                <a:gd name="T12" fmla="*/ 2147483646 w 15356"/>
                <a:gd name="T13" fmla="*/ 2147483646 h 8638"/>
                <a:gd name="T14" fmla="*/ 2147483646 w 15356"/>
                <a:gd name="T15" fmla="*/ 2147483646 h 8638"/>
                <a:gd name="T16" fmla="*/ 2147483646 w 15356"/>
                <a:gd name="T17" fmla="*/ 2147483646 h 8638"/>
                <a:gd name="T18" fmla="*/ 2147483646 w 15356"/>
                <a:gd name="T19" fmla="*/ 2147483646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56"/>
                <a:gd name="T31" fmla="*/ 0 h 8638"/>
                <a:gd name="T32" fmla="*/ 15356 w 15356"/>
                <a:gd name="T33" fmla="*/ 8638 h 863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sp>
        <p:nvSpPr>
          <p:cNvPr id="16" name="Rectangle 15">
            <a:extLst>
              <a:ext uri="{FF2B5EF4-FFF2-40B4-BE49-F238E27FC236}">
                <a16:creationId xmlns:a16="http://schemas.microsoft.com/office/drawing/2014/main" id="{5B703BE2-D518-4BC9-A468-4942F712F7BD}"/>
              </a:ext>
            </a:extLst>
          </p:cNvPr>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1295400"/>
            <a:ext cx="2793159"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2895600"/>
            <a:ext cx="2793158" cy="312927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7" name="Date Placeholder 4">
            <a:extLst>
              <a:ext uri="{FF2B5EF4-FFF2-40B4-BE49-F238E27FC236}">
                <a16:creationId xmlns:a16="http://schemas.microsoft.com/office/drawing/2014/main" id="{ACD65B41-6BF2-4784-9A0C-F4C005F3A350}"/>
              </a:ext>
            </a:extLst>
          </p:cNvPr>
          <p:cNvSpPr>
            <a:spLocks noGrp="1"/>
          </p:cNvSpPr>
          <p:nvPr>
            <p:ph type="dt" sz="half" idx="10"/>
          </p:nvPr>
        </p:nvSpPr>
        <p:spPr/>
        <p:txBody>
          <a:bodyPr/>
          <a:lstStyle>
            <a:lvl1pPr>
              <a:defRPr/>
            </a:lvl1pPr>
          </a:lstStyle>
          <a:p>
            <a:pPr>
              <a:defRPr/>
            </a:pPr>
            <a:fld id="{561A9CEA-35BC-44E3-83F8-039973E19C04}" type="datetimeFigureOut">
              <a:rPr lang="en-US"/>
              <a:pPr>
                <a:defRPr/>
              </a:pPr>
              <a:t>3/2/2026</a:t>
            </a:fld>
            <a:endParaRPr lang="en-US"/>
          </a:p>
        </p:txBody>
      </p:sp>
      <p:sp>
        <p:nvSpPr>
          <p:cNvPr id="18" name="Footer Placeholder 5">
            <a:extLst>
              <a:ext uri="{FF2B5EF4-FFF2-40B4-BE49-F238E27FC236}">
                <a16:creationId xmlns:a16="http://schemas.microsoft.com/office/drawing/2014/main" id="{90749544-E074-4AE7-A190-8BB7FD450DCE}"/>
              </a:ext>
            </a:extLst>
          </p:cNvPr>
          <p:cNvSpPr>
            <a:spLocks noGrp="1"/>
          </p:cNvSpPr>
          <p:nvPr>
            <p:ph type="ftr" sz="quarter" idx="11"/>
          </p:nvPr>
        </p:nvSpPr>
        <p:spPr/>
        <p:txBody>
          <a:bodyPr/>
          <a:lstStyle>
            <a:lvl1pPr>
              <a:defRPr/>
            </a:lvl1pPr>
          </a:lstStyle>
          <a:p>
            <a:pPr>
              <a:defRPr/>
            </a:pPr>
            <a:r>
              <a:rPr lang="en-US"/>
              <a:t>
              </a:t>
            </a:r>
          </a:p>
        </p:txBody>
      </p:sp>
      <p:sp>
        <p:nvSpPr>
          <p:cNvPr id="19" name="Slide Number Placeholder 6">
            <a:extLst>
              <a:ext uri="{FF2B5EF4-FFF2-40B4-BE49-F238E27FC236}">
                <a16:creationId xmlns:a16="http://schemas.microsoft.com/office/drawing/2014/main" id="{EEE1E59B-EDB7-4165-AEC1-CA27AB1D253E}"/>
              </a:ext>
            </a:extLst>
          </p:cNvPr>
          <p:cNvSpPr>
            <a:spLocks noGrp="1"/>
          </p:cNvSpPr>
          <p:nvPr>
            <p:ph type="sldNum" sz="quarter" idx="12"/>
          </p:nvPr>
        </p:nvSpPr>
        <p:spPr/>
        <p:txBody>
          <a:bodyPr/>
          <a:lstStyle>
            <a:lvl1pPr>
              <a:defRPr/>
            </a:lvl1pPr>
          </a:lstStyle>
          <a:p>
            <a:pPr>
              <a:defRPr/>
            </a:pPr>
            <a:fld id="{9B081183-EEB6-4353-BA52-EA7A98DE3620}" type="slidenum">
              <a:rPr lang="en-US" altLang="en-US"/>
              <a:pPr>
                <a:defRPr/>
              </a:pPr>
              <a:t>‹#›</a:t>
            </a:fld>
            <a:endParaRPr lang="en-US" altLang="en-US"/>
          </a:p>
        </p:txBody>
      </p:sp>
    </p:spTree>
    <p:extLst>
      <p:ext uri="{BB962C8B-B14F-4D97-AF65-F5344CB8AC3E}">
        <p14:creationId xmlns:p14="http://schemas.microsoft.com/office/powerpoint/2010/main" val="1686897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5" name="Group 19">
            <a:extLst>
              <a:ext uri="{FF2B5EF4-FFF2-40B4-BE49-F238E27FC236}">
                <a16:creationId xmlns:a16="http://schemas.microsoft.com/office/drawing/2014/main" id="{8B394DE1-FE7B-4E7F-A6BB-34A871BED8B3}"/>
              </a:ext>
            </a:extLst>
          </p:cNvPr>
          <p:cNvGrpSpPr>
            <a:grpSpLocks/>
          </p:cNvGrpSpPr>
          <p:nvPr/>
        </p:nvGrpSpPr>
        <p:grpSpPr bwMode="auto">
          <a:xfrm>
            <a:off x="0" y="-1588"/>
            <a:ext cx="12192000" cy="6865938"/>
            <a:chOff x="0" y="-2373"/>
            <a:chExt cx="12192000" cy="6867027"/>
          </a:xfrm>
        </p:grpSpPr>
        <p:sp>
          <p:nvSpPr>
            <p:cNvPr id="6" name="Rectangle 5">
              <a:extLst>
                <a:ext uri="{FF2B5EF4-FFF2-40B4-BE49-F238E27FC236}">
                  <a16:creationId xmlns:a16="http://schemas.microsoft.com/office/drawing/2014/main" id="{B57AA78D-4BC0-4ACD-A0FD-2D8782AFDEA2}"/>
                </a:ext>
              </a:extLst>
            </p:cNvPr>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6">
              <a:extLst>
                <a:ext uri="{FF2B5EF4-FFF2-40B4-BE49-F238E27FC236}">
                  <a16:creationId xmlns:a16="http://schemas.microsoft.com/office/drawing/2014/main" id="{08EE2245-A121-46BD-9E91-A5FEE48DA016}"/>
                </a:ext>
              </a:extLst>
            </p:cNvPr>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7">
              <a:extLst>
                <a:ext uri="{FF2B5EF4-FFF2-40B4-BE49-F238E27FC236}">
                  <a16:creationId xmlns:a16="http://schemas.microsoft.com/office/drawing/2014/main" id="{FBFAFA26-2293-4E57-97EE-2F2C547A9906}"/>
                </a:ext>
              </a:extLst>
            </p:cNvPr>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8">
              <a:extLst>
                <a:ext uri="{FF2B5EF4-FFF2-40B4-BE49-F238E27FC236}">
                  <a16:creationId xmlns:a16="http://schemas.microsoft.com/office/drawing/2014/main" id="{F578E42D-D67A-49DC-86BE-14E1EF9B69EC}"/>
                </a:ext>
              </a:extLst>
            </p:cNvPr>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a:extLst>
                <a:ext uri="{FF2B5EF4-FFF2-40B4-BE49-F238E27FC236}">
                  <a16:creationId xmlns:a16="http://schemas.microsoft.com/office/drawing/2014/main" id="{EB6DDDB2-3E06-4C4D-B0ED-45DCFE6BA101}"/>
                </a:ext>
              </a:extLst>
            </p:cNvPr>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a:extLst>
                <a:ext uri="{FF2B5EF4-FFF2-40B4-BE49-F238E27FC236}">
                  <a16:creationId xmlns:a16="http://schemas.microsoft.com/office/drawing/2014/main" id="{39926AC2-C168-41C7-926E-2B73FFE6B4B2}"/>
                </a:ext>
              </a:extLst>
            </p:cNvPr>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Rectangle 11">
              <a:extLst>
                <a:ext uri="{FF2B5EF4-FFF2-40B4-BE49-F238E27FC236}">
                  <a16:creationId xmlns:a16="http://schemas.microsoft.com/office/drawing/2014/main" id="{A077948F-773F-444F-98D0-F30D1B13223F}"/>
                </a:ext>
              </a:extLst>
            </p:cNvPr>
            <p:cNvSpPr/>
            <p:nvPr/>
          </p:nvSpPr>
          <p:spPr>
            <a:xfrm>
              <a:off x="6172200" y="402504"/>
              <a:ext cx="5595938" cy="605409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5">
              <a:extLst>
                <a:ext uri="{FF2B5EF4-FFF2-40B4-BE49-F238E27FC236}">
                  <a16:creationId xmlns:a16="http://schemas.microsoft.com/office/drawing/2014/main" id="{AA224175-C448-4E30-9F94-CB11DB7B3B30}"/>
                </a:ext>
              </a:extLst>
            </p:cNvPr>
            <p:cNvSpPr>
              <a:spLocks/>
            </p:cNvSpPr>
            <p:nvPr/>
          </p:nvSpPr>
          <p:spPr bwMode="gray">
            <a:xfrm rot="-5400000">
              <a:off x="3295170" y="2801697"/>
              <a:ext cx="6054098" cy="1255712"/>
            </a:xfrm>
            <a:custGeom>
              <a:avLst/>
              <a:gdLst>
                <a:gd name="T0" fmla="*/ 0 w 10000"/>
                <a:gd name="T1" fmla="*/ 0 h 8000"/>
                <a:gd name="T2" fmla="*/ 0 w 10000"/>
                <a:gd name="T3" fmla="*/ 2147483646 h 8000"/>
                <a:gd name="T4" fmla="*/ 2147483646 w 10000"/>
                <a:gd name="T5" fmla="*/ 2147483646 h 8000"/>
                <a:gd name="T6" fmla="*/ 2147483646 w 10000"/>
                <a:gd name="T7" fmla="*/ 2147483646 h 8000"/>
                <a:gd name="T8" fmla="*/ 2147483646 w 10000"/>
                <a:gd name="T9" fmla="*/ 2147483646 h 8000"/>
                <a:gd name="T10" fmla="*/ 2147483646 w 10000"/>
                <a:gd name="T11" fmla="*/ 2147483646 h 8000"/>
                <a:gd name="T12" fmla="*/ 2147483646 w 10000"/>
                <a:gd name="T13" fmla="*/ 2147483646 h 8000"/>
                <a:gd name="T14" fmla="*/ 2147483646 w 10000"/>
                <a:gd name="T15" fmla="*/ 2147483646 h 8000"/>
                <a:gd name="T16" fmla="*/ 2147483646 w 10000"/>
                <a:gd name="T17" fmla="*/ 2147483646 h 8000"/>
                <a:gd name="T18" fmla="*/ 2147483646 w 10000"/>
                <a:gd name="T19" fmla="*/ 2147483646 h 8000"/>
                <a:gd name="T20" fmla="*/ 2147483646 w 10000"/>
                <a:gd name="T21" fmla="*/ 2147483646 h 8000"/>
                <a:gd name="T22" fmla="*/ 2147483646 w 10000"/>
                <a:gd name="T23" fmla="*/ 2147483646 h 8000"/>
                <a:gd name="T24" fmla="*/ 2147483646 w 10000"/>
                <a:gd name="T25" fmla="*/ 2147483646 h 8000"/>
                <a:gd name="T26" fmla="*/ 2147483646 w 10000"/>
                <a:gd name="T27" fmla="*/ 2147483646 h 8000"/>
                <a:gd name="T28" fmla="*/ 2147483646 w 10000"/>
                <a:gd name="T29" fmla="*/ 2147483646 h 8000"/>
                <a:gd name="T30" fmla="*/ 2147483646 w 10000"/>
                <a:gd name="T31" fmla="*/ 2147483646 h 8000"/>
                <a:gd name="T32" fmla="*/ 2147483646 w 10000"/>
                <a:gd name="T33" fmla="*/ 2147483646 h 8000"/>
                <a:gd name="T34" fmla="*/ 2147483646 w 10000"/>
                <a:gd name="T35" fmla="*/ 2147483646 h 8000"/>
                <a:gd name="T36" fmla="*/ 2147483646 w 10000"/>
                <a:gd name="T37" fmla="*/ 2147483646 h 8000"/>
                <a:gd name="T38" fmla="*/ 2147483646 w 10000"/>
                <a:gd name="T39" fmla="*/ 2147483646 h 8000"/>
                <a:gd name="T40" fmla="*/ 2147483646 w 10000"/>
                <a:gd name="T41" fmla="*/ 2147483646 h 8000"/>
                <a:gd name="T42" fmla="*/ 2147483646 w 10000"/>
                <a:gd name="T43" fmla="*/ 2147483646 h 8000"/>
                <a:gd name="T44" fmla="*/ 2147483646 w 10000"/>
                <a:gd name="T45" fmla="*/ 2147483646 h 8000"/>
                <a:gd name="T46" fmla="*/ 2147483646 w 10000"/>
                <a:gd name="T47" fmla="*/ 2147483646 h 8000"/>
                <a:gd name="T48" fmla="*/ 2147483646 w 10000"/>
                <a:gd name="T49" fmla="*/ 2147483646 h 8000"/>
                <a:gd name="T50" fmla="*/ 2147483646 w 10000"/>
                <a:gd name="T51" fmla="*/ 2147483646 h 8000"/>
                <a:gd name="T52" fmla="*/ 2147483646 w 10000"/>
                <a:gd name="T53" fmla="*/ 2147483646 h 8000"/>
                <a:gd name="T54" fmla="*/ 2147483646 w 10000"/>
                <a:gd name="T55" fmla="*/ 2147483646 h 8000"/>
                <a:gd name="T56" fmla="*/ 2147483646 w 10000"/>
                <a:gd name="T57" fmla="*/ 2147483646 h 8000"/>
                <a:gd name="T58" fmla="*/ 2147483646 w 10000"/>
                <a:gd name="T59" fmla="*/ 2147483646 h 8000"/>
                <a:gd name="T60" fmla="*/ 2147483646 w 10000"/>
                <a:gd name="T61" fmla="*/ 2147483646 h 8000"/>
                <a:gd name="T62" fmla="*/ 2147483646 w 10000"/>
                <a:gd name="T63" fmla="*/ 2147483646 h 8000"/>
                <a:gd name="T64" fmla="*/ 2147483646 w 10000"/>
                <a:gd name="T65" fmla="*/ 2147483646 h 8000"/>
                <a:gd name="T66" fmla="*/ 2147483646 w 10000"/>
                <a:gd name="T67" fmla="*/ 2147483646 h 8000"/>
                <a:gd name="T68" fmla="*/ 2147483646 w 10000"/>
                <a:gd name="T69" fmla="*/ 2147483646 h 8000"/>
                <a:gd name="T70" fmla="*/ 2147483646 w 10000"/>
                <a:gd name="T71" fmla="*/ 2147483646 h 8000"/>
                <a:gd name="T72" fmla="*/ 2147483646 w 10000"/>
                <a:gd name="T73" fmla="*/ 2147483646 h 8000"/>
                <a:gd name="T74" fmla="*/ 2147483646 w 10000"/>
                <a:gd name="T75" fmla="*/ 2147483646 h 8000"/>
                <a:gd name="T76" fmla="*/ 2147483646 w 10000"/>
                <a:gd name="T77" fmla="*/ 2147483646 h 8000"/>
                <a:gd name="T78" fmla="*/ 2147483646 w 10000"/>
                <a:gd name="T79" fmla="*/ 2147483646 h 8000"/>
                <a:gd name="T80" fmla="*/ 2147483646 w 10000"/>
                <a:gd name="T81" fmla="*/ 2147483646 h 8000"/>
                <a:gd name="T82" fmla="*/ 2147483646 w 10000"/>
                <a:gd name="T83" fmla="*/ 2147483646 h 8000"/>
                <a:gd name="T84" fmla="*/ 2147483646 w 10000"/>
                <a:gd name="T85" fmla="*/ 2147483646 h 8000"/>
                <a:gd name="T86" fmla="*/ 2147483646 w 10000"/>
                <a:gd name="T87" fmla="*/ 2147483646 h 8000"/>
                <a:gd name="T88" fmla="*/ 2147483646 w 10000"/>
                <a:gd name="T89" fmla="*/ 2147483646 h 8000"/>
                <a:gd name="T90" fmla="*/ 2147483646 w 10000"/>
                <a:gd name="T91" fmla="*/ 2147483646 h 8000"/>
                <a:gd name="T92" fmla="*/ 2147483646 w 10000"/>
                <a:gd name="T93" fmla="*/ 2147483646 h 8000"/>
                <a:gd name="T94" fmla="*/ 2147483646 w 10000"/>
                <a:gd name="T95" fmla="*/ 2147483646 h 8000"/>
                <a:gd name="T96" fmla="*/ 2147483646 w 10000"/>
                <a:gd name="T97" fmla="*/ 2147483646 h 8000"/>
                <a:gd name="T98" fmla="*/ 0 w 10000"/>
                <a:gd name="T99" fmla="*/ 0 h 8000"/>
                <a:gd name="T100" fmla="*/ 0 w 10000"/>
                <a:gd name="T101" fmla="*/ 0 h 80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4" name="Freeform 5">
              <a:extLst>
                <a:ext uri="{FF2B5EF4-FFF2-40B4-BE49-F238E27FC236}">
                  <a16:creationId xmlns:a16="http://schemas.microsoft.com/office/drawing/2014/main" id="{C910BC66-D673-47FC-8A6C-DA4DB1E032BB}"/>
                </a:ext>
              </a:extLst>
            </p:cNvPr>
            <p:cNvSpPr>
              <a:spLocks/>
            </p:cNvSpPr>
            <p:nvPr/>
          </p:nvSpPr>
          <p:spPr bwMode="gray">
            <a:xfrm rot="-5677511">
              <a:off x="4203438" y="1825165"/>
              <a:ext cx="3299348" cy="441325"/>
            </a:xfrm>
            <a:custGeom>
              <a:avLst/>
              <a:gdLst>
                <a:gd name="T0" fmla="*/ 2147483646 w 10000"/>
                <a:gd name="T1" fmla="*/ 2147483646 h 5291"/>
                <a:gd name="T2" fmla="*/ 2147483646 w 10000"/>
                <a:gd name="T3" fmla="*/ 2147483646 h 5291"/>
                <a:gd name="T4" fmla="*/ 2147483646 w 10000"/>
                <a:gd name="T5" fmla="*/ 0 h 5291"/>
                <a:gd name="T6" fmla="*/ 2147483646 w 10000"/>
                <a:gd name="T7" fmla="*/ 0 h 5291"/>
                <a:gd name="T8" fmla="*/ 2147483646 w 10000"/>
                <a:gd name="T9" fmla="*/ 2147483646 h 5291"/>
                <a:gd name="T10" fmla="*/ 2147483646 w 10000"/>
                <a:gd name="T11" fmla="*/ 2147483646 h 5291"/>
                <a:gd name="T12" fmla="*/ 2147483646 w 10000"/>
                <a:gd name="T13" fmla="*/ 2147483646 h 5291"/>
                <a:gd name="T14" fmla="*/ 2147483646 w 10000"/>
                <a:gd name="T15" fmla="*/ 2147483646 h 5291"/>
                <a:gd name="T16" fmla="*/ 2147483646 w 10000"/>
                <a:gd name="T17" fmla="*/ 2147483646 h 5291"/>
                <a:gd name="T18" fmla="*/ 2147483646 w 10000"/>
                <a:gd name="T19" fmla="*/ 2147483646 h 5291"/>
                <a:gd name="T20" fmla="*/ 2147483646 w 10000"/>
                <a:gd name="T21" fmla="*/ 2147483646 h 5291"/>
                <a:gd name="T22" fmla="*/ 2147483646 w 10000"/>
                <a:gd name="T23" fmla="*/ 2147483646 h 5291"/>
                <a:gd name="T24" fmla="*/ 2147483646 w 10000"/>
                <a:gd name="T25" fmla="*/ 2147483646 h 5291"/>
                <a:gd name="T26" fmla="*/ 2147483646 w 10000"/>
                <a:gd name="T27" fmla="*/ 2147483646 h 5291"/>
                <a:gd name="T28" fmla="*/ 2147483646 w 10000"/>
                <a:gd name="T29" fmla="*/ 2147483646 h 5291"/>
                <a:gd name="T30" fmla="*/ 2147483646 w 10000"/>
                <a:gd name="T31" fmla="*/ 2147483646 h 5291"/>
                <a:gd name="T32" fmla="*/ 2147483646 w 10000"/>
                <a:gd name="T33" fmla="*/ 2147483646 h 5291"/>
                <a:gd name="T34" fmla="*/ 2147483646 w 10000"/>
                <a:gd name="T35" fmla="*/ 2147483646 h 5291"/>
                <a:gd name="T36" fmla="*/ 2147483646 w 10000"/>
                <a:gd name="T37" fmla="*/ 2147483646 h 5291"/>
                <a:gd name="T38" fmla="*/ 2147483646 w 10000"/>
                <a:gd name="T39" fmla="*/ 2147483646 h 5291"/>
                <a:gd name="T40" fmla="*/ 2147483646 w 10000"/>
                <a:gd name="T41" fmla="*/ 2147483646 h 5291"/>
                <a:gd name="T42" fmla="*/ 2147483646 w 10000"/>
                <a:gd name="T43" fmla="*/ 2147483646 h 5291"/>
                <a:gd name="T44" fmla="*/ 2147483646 w 10000"/>
                <a:gd name="T45" fmla="*/ 2147483646 h 5291"/>
                <a:gd name="T46" fmla="*/ 2147483646 w 10000"/>
                <a:gd name="T47" fmla="*/ 2147483646 h 5291"/>
                <a:gd name="T48" fmla="*/ 2147483646 w 10000"/>
                <a:gd name="T49" fmla="*/ 2147483646 h 5291"/>
                <a:gd name="T50" fmla="*/ 2147483646 w 10000"/>
                <a:gd name="T51" fmla="*/ 2147483646 h 5291"/>
                <a:gd name="T52" fmla="*/ 2147483646 w 10000"/>
                <a:gd name="T53" fmla="*/ 2147483646 h 5291"/>
                <a:gd name="T54" fmla="*/ 2147483646 w 10000"/>
                <a:gd name="T55" fmla="*/ 2147483646 h 5291"/>
                <a:gd name="T56" fmla="*/ 2147483646 w 10000"/>
                <a:gd name="T57" fmla="*/ 2147483646 h 5291"/>
                <a:gd name="T58" fmla="*/ 2147483646 w 10000"/>
                <a:gd name="T59" fmla="*/ 2147483646 h 5291"/>
                <a:gd name="T60" fmla="*/ 2147483646 w 10000"/>
                <a:gd name="T61" fmla="*/ 2147483646 h 5291"/>
                <a:gd name="T62" fmla="*/ 2147483646 w 10000"/>
                <a:gd name="T63" fmla="*/ 2147483646 h 5291"/>
                <a:gd name="T64" fmla="*/ 2147483646 w 10000"/>
                <a:gd name="T65" fmla="*/ 2147483646 h 5291"/>
                <a:gd name="T66" fmla="*/ 2147483646 w 10000"/>
                <a:gd name="T67" fmla="*/ 2147483646 h 5291"/>
                <a:gd name="T68" fmla="*/ 0 w 10000"/>
                <a:gd name="T69" fmla="*/ 2147483646 h 5291"/>
                <a:gd name="T70" fmla="*/ 2147483646 w 10000"/>
                <a:gd name="T71" fmla="*/ 2147483646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5" name="Freeform 5">
              <a:extLst>
                <a:ext uri="{FF2B5EF4-FFF2-40B4-BE49-F238E27FC236}">
                  <a16:creationId xmlns:a16="http://schemas.microsoft.com/office/drawing/2014/main" id="{CC008178-25BC-4FF6-A85A-5C0A010E6DB6}"/>
                </a:ext>
              </a:extLst>
            </p:cNvPr>
            <p:cNvSpPr>
              <a:spLocks noEditPoints="1"/>
            </p:cNvSpPr>
            <p:nvPr/>
          </p:nvSpPr>
          <p:spPr bwMode="gray">
            <a:xfrm>
              <a:off x="0" y="804"/>
              <a:ext cx="12192000" cy="6857499"/>
            </a:xfrm>
            <a:custGeom>
              <a:avLst/>
              <a:gdLst>
                <a:gd name="T0" fmla="*/ 0 w 15356"/>
                <a:gd name="T1" fmla="*/ 0 h 8638"/>
                <a:gd name="T2" fmla="*/ 0 w 15356"/>
                <a:gd name="T3" fmla="*/ 2147483646 h 8638"/>
                <a:gd name="T4" fmla="*/ 2147483646 w 15356"/>
                <a:gd name="T5" fmla="*/ 2147483646 h 8638"/>
                <a:gd name="T6" fmla="*/ 2147483646 w 15356"/>
                <a:gd name="T7" fmla="*/ 0 h 8638"/>
                <a:gd name="T8" fmla="*/ 0 w 15356"/>
                <a:gd name="T9" fmla="*/ 0 h 8638"/>
                <a:gd name="T10" fmla="*/ 2147483646 w 15356"/>
                <a:gd name="T11" fmla="*/ 2147483646 h 8638"/>
                <a:gd name="T12" fmla="*/ 2147483646 w 15356"/>
                <a:gd name="T13" fmla="*/ 2147483646 h 8638"/>
                <a:gd name="T14" fmla="*/ 2147483646 w 15356"/>
                <a:gd name="T15" fmla="*/ 2147483646 h 8638"/>
                <a:gd name="T16" fmla="*/ 2147483646 w 15356"/>
                <a:gd name="T17" fmla="*/ 2147483646 h 8638"/>
                <a:gd name="T18" fmla="*/ 2147483646 w 15356"/>
                <a:gd name="T19" fmla="*/ 2147483646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56"/>
                <a:gd name="T31" fmla="*/ 0 h 8638"/>
                <a:gd name="T32" fmla="*/ 15356 w 15356"/>
                <a:gd name="T33" fmla="*/ 8638 h 863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sp>
        <p:nvSpPr>
          <p:cNvPr id="16" name="Rectangle 15">
            <a:extLst>
              <a:ext uri="{FF2B5EF4-FFF2-40B4-BE49-F238E27FC236}">
                <a16:creationId xmlns:a16="http://schemas.microsoft.com/office/drawing/2014/main" id="{606AFEF7-752B-4D13-B70F-712861687A89}"/>
              </a:ext>
            </a:extLst>
          </p:cNvPr>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3907" y="1693332"/>
            <a:ext cx="3860260"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7" name="Date Placeholder 4">
            <a:extLst>
              <a:ext uri="{FF2B5EF4-FFF2-40B4-BE49-F238E27FC236}">
                <a16:creationId xmlns:a16="http://schemas.microsoft.com/office/drawing/2014/main" id="{C97B888E-4A0D-4DCE-84BB-A34C96851856}"/>
              </a:ext>
            </a:extLst>
          </p:cNvPr>
          <p:cNvSpPr>
            <a:spLocks noGrp="1"/>
          </p:cNvSpPr>
          <p:nvPr>
            <p:ph type="dt" sz="half" idx="10"/>
          </p:nvPr>
        </p:nvSpPr>
        <p:spPr/>
        <p:txBody>
          <a:bodyPr/>
          <a:lstStyle>
            <a:lvl1pPr>
              <a:defRPr/>
            </a:lvl1pPr>
          </a:lstStyle>
          <a:p>
            <a:pPr>
              <a:defRPr/>
            </a:pPr>
            <a:fld id="{84F214AD-A3B4-443F-83B1-FAD016421C58}" type="datetimeFigureOut">
              <a:rPr lang="en-US"/>
              <a:pPr>
                <a:defRPr/>
              </a:pPr>
              <a:t>3/2/2026</a:t>
            </a:fld>
            <a:endParaRPr lang="en-US"/>
          </a:p>
        </p:txBody>
      </p:sp>
      <p:sp>
        <p:nvSpPr>
          <p:cNvPr id="18" name="Footer Placeholder 5">
            <a:extLst>
              <a:ext uri="{FF2B5EF4-FFF2-40B4-BE49-F238E27FC236}">
                <a16:creationId xmlns:a16="http://schemas.microsoft.com/office/drawing/2014/main" id="{A1AB73F2-C0E6-4003-ACAF-F52523D33D48}"/>
              </a:ext>
            </a:extLst>
          </p:cNvPr>
          <p:cNvSpPr>
            <a:spLocks noGrp="1"/>
          </p:cNvSpPr>
          <p:nvPr>
            <p:ph type="ftr" sz="quarter" idx="11"/>
          </p:nvPr>
        </p:nvSpPr>
        <p:spPr/>
        <p:txBody>
          <a:bodyPr/>
          <a:lstStyle>
            <a:lvl1pPr>
              <a:defRPr/>
            </a:lvl1pPr>
          </a:lstStyle>
          <a:p>
            <a:pPr>
              <a:defRPr/>
            </a:pPr>
            <a:r>
              <a:rPr lang="en-US"/>
              <a:t>
              </a:t>
            </a:r>
          </a:p>
        </p:txBody>
      </p:sp>
      <p:sp>
        <p:nvSpPr>
          <p:cNvPr id="19" name="Slide Number Placeholder 6">
            <a:extLst>
              <a:ext uri="{FF2B5EF4-FFF2-40B4-BE49-F238E27FC236}">
                <a16:creationId xmlns:a16="http://schemas.microsoft.com/office/drawing/2014/main" id="{53B6EDB9-DC62-4416-A56B-6DB41A491885}"/>
              </a:ext>
            </a:extLst>
          </p:cNvPr>
          <p:cNvSpPr>
            <a:spLocks noGrp="1"/>
          </p:cNvSpPr>
          <p:nvPr>
            <p:ph type="sldNum" sz="quarter" idx="12"/>
          </p:nvPr>
        </p:nvSpPr>
        <p:spPr/>
        <p:txBody>
          <a:bodyPr/>
          <a:lstStyle>
            <a:lvl1pPr>
              <a:defRPr/>
            </a:lvl1pPr>
          </a:lstStyle>
          <a:p>
            <a:pPr>
              <a:defRPr/>
            </a:pPr>
            <a:fld id="{3A4B5DB7-D8EC-4678-B1BF-D49AD07F2E89}" type="slidenum">
              <a:rPr lang="en-US" altLang="en-US"/>
              <a:pPr>
                <a:defRPr/>
              </a:pPr>
              <a:t>‹#›</a:t>
            </a:fld>
            <a:endParaRPr lang="en-US" altLang="en-US"/>
          </a:p>
        </p:txBody>
      </p:sp>
    </p:spTree>
    <p:extLst>
      <p:ext uri="{BB962C8B-B14F-4D97-AF65-F5344CB8AC3E}">
        <p14:creationId xmlns:p14="http://schemas.microsoft.com/office/powerpoint/2010/main" val="37050025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5" name="Group 18">
            <a:extLst>
              <a:ext uri="{FF2B5EF4-FFF2-40B4-BE49-F238E27FC236}">
                <a16:creationId xmlns:a16="http://schemas.microsoft.com/office/drawing/2014/main" id="{8187E1DD-4C95-4560-9EA1-CA5D5D60EF76}"/>
              </a:ext>
            </a:extLst>
          </p:cNvPr>
          <p:cNvGrpSpPr>
            <a:grpSpLocks/>
          </p:cNvGrpSpPr>
          <p:nvPr/>
        </p:nvGrpSpPr>
        <p:grpSpPr bwMode="auto">
          <a:xfrm>
            <a:off x="0" y="-1588"/>
            <a:ext cx="12192000" cy="6865938"/>
            <a:chOff x="0" y="-2373"/>
            <a:chExt cx="12192000" cy="6867027"/>
          </a:xfrm>
        </p:grpSpPr>
        <p:sp>
          <p:nvSpPr>
            <p:cNvPr id="6" name="Rectangle 5">
              <a:extLst>
                <a:ext uri="{FF2B5EF4-FFF2-40B4-BE49-F238E27FC236}">
                  <a16:creationId xmlns:a16="http://schemas.microsoft.com/office/drawing/2014/main" id="{3FA5BC6B-D960-4AE9-B7A1-5F1CCBCC35B4}"/>
                </a:ext>
              </a:extLst>
            </p:cNvPr>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6">
              <a:extLst>
                <a:ext uri="{FF2B5EF4-FFF2-40B4-BE49-F238E27FC236}">
                  <a16:creationId xmlns:a16="http://schemas.microsoft.com/office/drawing/2014/main" id="{2442C817-D9C1-46A1-AE82-595279706EDE}"/>
                </a:ext>
              </a:extLst>
            </p:cNvPr>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7">
              <a:extLst>
                <a:ext uri="{FF2B5EF4-FFF2-40B4-BE49-F238E27FC236}">
                  <a16:creationId xmlns:a16="http://schemas.microsoft.com/office/drawing/2014/main" id="{93A35EC8-0900-4B64-83E3-7DFC7AFCB625}"/>
                </a:ext>
              </a:extLst>
            </p:cNvPr>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8">
              <a:extLst>
                <a:ext uri="{FF2B5EF4-FFF2-40B4-BE49-F238E27FC236}">
                  <a16:creationId xmlns:a16="http://schemas.microsoft.com/office/drawing/2014/main" id="{7AE5557D-67F1-42FF-A0B0-6F1460AD02DA}"/>
                </a:ext>
              </a:extLst>
            </p:cNvPr>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a:extLst>
                <a:ext uri="{FF2B5EF4-FFF2-40B4-BE49-F238E27FC236}">
                  <a16:creationId xmlns:a16="http://schemas.microsoft.com/office/drawing/2014/main" id="{1B3F88D6-0CAE-41B4-A87A-5804B2E27E91}"/>
                </a:ext>
              </a:extLst>
            </p:cNvPr>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a:extLst>
                <a:ext uri="{FF2B5EF4-FFF2-40B4-BE49-F238E27FC236}">
                  <a16:creationId xmlns:a16="http://schemas.microsoft.com/office/drawing/2014/main" id="{CE8F9337-6410-4CF5-98F3-521481D75847}"/>
                </a:ext>
              </a:extLst>
            </p:cNvPr>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a:extLst>
                <a:ext uri="{FF2B5EF4-FFF2-40B4-BE49-F238E27FC236}">
                  <a16:creationId xmlns:a16="http://schemas.microsoft.com/office/drawing/2014/main" id="{836282ED-AF5D-4530-8072-B981E434CA78}"/>
                </a:ext>
              </a:extLst>
            </p:cNvPr>
            <p:cNvSpPr>
              <a:spLocks/>
            </p:cNvSpPr>
            <p:nvPr/>
          </p:nvSpPr>
          <p:spPr bwMode="gray">
            <a:xfrm rot="10371525">
              <a:off x="263525" y="4438569"/>
              <a:ext cx="3300413" cy="441395"/>
            </a:xfrm>
            <a:custGeom>
              <a:avLst/>
              <a:gdLst>
                <a:gd name="T0" fmla="*/ 2147483646 w 10000"/>
                <a:gd name="T1" fmla="*/ 2147483646 h 5291"/>
                <a:gd name="T2" fmla="*/ 2147483646 w 10000"/>
                <a:gd name="T3" fmla="*/ 2147483646 h 5291"/>
                <a:gd name="T4" fmla="*/ 2147483646 w 10000"/>
                <a:gd name="T5" fmla="*/ 0 h 5291"/>
                <a:gd name="T6" fmla="*/ 2147483646 w 10000"/>
                <a:gd name="T7" fmla="*/ 0 h 5291"/>
                <a:gd name="T8" fmla="*/ 2147483646 w 10000"/>
                <a:gd name="T9" fmla="*/ 2147483646 h 5291"/>
                <a:gd name="T10" fmla="*/ 2147483646 w 10000"/>
                <a:gd name="T11" fmla="*/ 2147483646 h 5291"/>
                <a:gd name="T12" fmla="*/ 2147483646 w 10000"/>
                <a:gd name="T13" fmla="*/ 2147483646 h 5291"/>
                <a:gd name="T14" fmla="*/ 2147483646 w 10000"/>
                <a:gd name="T15" fmla="*/ 2147483646 h 5291"/>
                <a:gd name="T16" fmla="*/ 2147483646 w 10000"/>
                <a:gd name="T17" fmla="*/ 2147483646 h 5291"/>
                <a:gd name="T18" fmla="*/ 2147483646 w 10000"/>
                <a:gd name="T19" fmla="*/ 2147483646 h 5291"/>
                <a:gd name="T20" fmla="*/ 2147483646 w 10000"/>
                <a:gd name="T21" fmla="*/ 2147483646 h 5291"/>
                <a:gd name="T22" fmla="*/ 2147483646 w 10000"/>
                <a:gd name="T23" fmla="*/ 2147483646 h 5291"/>
                <a:gd name="T24" fmla="*/ 2147483646 w 10000"/>
                <a:gd name="T25" fmla="*/ 2147483646 h 5291"/>
                <a:gd name="T26" fmla="*/ 2147483646 w 10000"/>
                <a:gd name="T27" fmla="*/ 2147483646 h 5291"/>
                <a:gd name="T28" fmla="*/ 2147483646 w 10000"/>
                <a:gd name="T29" fmla="*/ 2147483646 h 5291"/>
                <a:gd name="T30" fmla="*/ 2147483646 w 10000"/>
                <a:gd name="T31" fmla="*/ 2147483646 h 5291"/>
                <a:gd name="T32" fmla="*/ 2147483646 w 10000"/>
                <a:gd name="T33" fmla="*/ 2147483646 h 5291"/>
                <a:gd name="T34" fmla="*/ 2147483646 w 10000"/>
                <a:gd name="T35" fmla="*/ 2147483646 h 5291"/>
                <a:gd name="T36" fmla="*/ 2147483646 w 10000"/>
                <a:gd name="T37" fmla="*/ 2147483646 h 5291"/>
                <a:gd name="T38" fmla="*/ 2147483646 w 10000"/>
                <a:gd name="T39" fmla="*/ 2147483646 h 5291"/>
                <a:gd name="T40" fmla="*/ 2147483646 w 10000"/>
                <a:gd name="T41" fmla="*/ 2147483646 h 5291"/>
                <a:gd name="T42" fmla="*/ 2147483646 w 10000"/>
                <a:gd name="T43" fmla="*/ 2147483646 h 5291"/>
                <a:gd name="T44" fmla="*/ 2147483646 w 10000"/>
                <a:gd name="T45" fmla="*/ 2147483646 h 5291"/>
                <a:gd name="T46" fmla="*/ 2147483646 w 10000"/>
                <a:gd name="T47" fmla="*/ 2147483646 h 5291"/>
                <a:gd name="T48" fmla="*/ 2147483646 w 10000"/>
                <a:gd name="T49" fmla="*/ 2147483646 h 5291"/>
                <a:gd name="T50" fmla="*/ 2147483646 w 10000"/>
                <a:gd name="T51" fmla="*/ 2147483646 h 5291"/>
                <a:gd name="T52" fmla="*/ 2147483646 w 10000"/>
                <a:gd name="T53" fmla="*/ 2147483646 h 5291"/>
                <a:gd name="T54" fmla="*/ 2147483646 w 10000"/>
                <a:gd name="T55" fmla="*/ 2147483646 h 5291"/>
                <a:gd name="T56" fmla="*/ 2147483646 w 10000"/>
                <a:gd name="T57" fmla="*/ 2147483646 h 5291"/>
                <a:gd name="T58" fmla="*/ 2147483646 w 10000"/>
                <a:gd name="T59" fmla="*/ 2147483646 h 5291"/>
                <a:gd name="T60" fmla="*/ 2147483646 w 10000"/>
                <a:gd name="T61" fmla="*/ 2147483646 h 5291"/>
                <a:gd name="T62" fmla="*/ 2147483646 w 10000"/>
                <a:gd name="T63" fmla="*/ 2147483646 h 5291"/>
                <a:gd name="T64" fmla="*/ 2147483646 w 10000"/>
                <a:gd name="T65" fmla="*/ 2147483646 h 5291"/>
                <a:gd name="T66" fmla="*/ 2147483646 w 10000"/>
                <a:gd name="T67" fmla="*/ 2147483646 h 5291"/>
                <a:gd name="T68" fmla="*/ 0 w 10000"/>
                <a:gd name="T69" fmla="*/ 2147483646 h 5291"/>
                <a:gd name="T70" fmla="*/ 2147483646 w 10000"/>
                <a:gd name="T71" fmla="*/ 2147483646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3" name="Freeform 5">
              <a:extLst>
                <a:ext uri="{FF2B5EF4-FFF2-40B4-BE49-F238E27FC236}">
                  <a16:creationId xmlns:a16="http://schemas.microsoft.com/office/drawing/2014/main" id="{147D03B1-9F5B-4D44-A410-DC6B05BD7948}"/>
                </a:ext>
              </a:extLst>
            </p:cNvPr>
            <p:cNvSpPr>
              <a:spLocks/>
            </p:cNvSpPr>
            <p:nvPr/>
          </p:nvSpPr>
          <p:spPr bwMode="gray">
            <a:xfrm rot="10800000">
              <a:off x="458788" y="321529"/>
              <a:ext cx="11277600" cy="4533031"/>
            </a:xfrm>
            <a:custGeom>
              <a:avLst/>
              <a:gdLst>
                <a:gd name="T0" fmla="*/ 0 w 7104"/>
                <a:gd name="T1" fmla="*/ 0 h 2856"/>
                <a:gd name="T2" fmla="*/ 0 w 7104"/>
                <a:gd name="T3" fmla="*/ 2147483646 h 2856"/>
                <a:gd name="T4" fmla="*/ 2147483646 w 7104"/>
                <a:gd name="T5" fmla="*/ 2147483646 h 2856"/>
                <a:gd name="T6" fmla="*/ 2147483646 w 7104"/>
                <a:gd name="T7" fmla="*/ 2147483646 h 2856"/>
                <a:gd name="T8" fmla="*/ 2147483646 w 7104"/>
                <a:gd name="T9" fmla="*/ 2147483646 h 2856"/>
                <a:gd name="T10" fmla="*/ 2147483646 w 7104"/>
                <a:gd name="T11" fmla="*/ 2147483646 h 2856"/>
                <a:gd name="T12" fmla="*/ 2147483646 w 7104"/>
                <a:gd name="T13" fmla="*/ 2147483646 h 2856"/>
                <a:gd name="T14" fmla="*/ 2147483646 w 7104"/>
                <a:gd name="T15" fmla="*/ 2147483646 h 2856"/>
                <a:gd name="T16" fmla="*/ 2147483646 w 7104"/>
                <a:gd name="T17" fmla="*/ 2147483646 h 2856"/>
                <a:gd name="T18" fmla="*/ 2147483646 w 7104"/>
                <a:gd name="T19" fmla="*/ 2147483646 h 2856"/>
                <a:gd name="T20" fmla="*/ 2147483646 w 7104"/>
                <a:gd name="T21" fmla="*/ 2147483646 h 2856"/>
                <a:gd name="T22" fmla="*/ 2147483646 w 7104"/>
                <a:gd name="T23" fmla="*/ 2147483646 h 2856"/>
                <a:gd name="T24" fmla="*/ 2147483646 w 7104"/>
                <a:gd name="T25" fmla="*/ 2147483646 h 2856"/>
                <a:gd name="T26" fmla="*/ 2147483646 w 7104"/>
                <a:gd name="T27" fmla="*/ 2147483646 h 2856"/>
                <a:gd name="T28" fmla="*/ 2147483646 w 7104"/>
                <a:gd name="T29" fmla="*/ 2147483646 h 2856"/>
                <a:gd name="T30" fmla="*/ 2147483646 w 7104"/>
                <a:gd name="T31" fmla="*/ 2147483646 h 2856"/>
                <a:gd name="T32" fmla="*/ 2147483646 w 7104"/>
                <a:gd name="T33" fmla="*/ 2147483646 h 2856"/>
                <a:gd name="T34" fmla="*/ 2147483646 w 7104"/>
                <a:gd name="T35" fmla="*/ 2147483646 h 2856"/>
                <a:gd name="T36" fmla="*/ 2147483646 w 7104"/>
                <a:gd name="T37" fmla="*/ 2147483646 h 2856"/>
                <a:gd name="T38" fmla="*/ 2147483646 w 7104"/>
                <a:gd name="T39" fmla="*/ 2147483646 h 2856"/>
                <a:gd name="T40" fmla="*/ 2147483646 w 7104"/>
                <a:gd name="T41" fmla="*/ 2147483646 h 2856"/>
                <a:gd name="T42" fmla="*/ 2147483646 w 7104"/>
                <a:gd name="T43" fmla="*/ 2147483646 h 2856"/>
                <a:gd name="T44" fmla="*/ 2147483646 w 7104"/>
                <a:gd name="T45" fmla="*/ 2147483646 h 2856"/>
                <a:gd name="T46" fmla="*/ 2147483646 w 7104"/>
                <a:gd name="T47" fmla="*/ 2147483646 h 2856"/>
                <a:gd name="T48" fmla="*/ 2147483646 w 7104"/>
                <a:gd name="T49" fmla="*/ 2147483646 h 2856"/>
                <a:gd name="T50" fmla="*/ 2147483646 w 7104"/>
                <a:gd name="T51" fmla="*/ 2147483646 h 2856"/>
                <a:gd name="T52" fmla="*/ 2147483646 w 7104"/>
                <a:gd name="T53" fmla="*/ 2147483646 h 2856"/>
                <a:gd name="T54" fmla="*/ 2147483646 w 7104"/>
                <a:gd name="T55" fmla="*/ 2147483646 h 2856"/>
                <a:gd name="T56" fmla="*/ 2147483646 w 7104"/>
                <a:gd name="T57" fmla="*/ 2147483646 h 2856"/>
                <a:gd name="T58" fmla="*/ 2147483646 w 7104"/>
                <a:gd name="T59" fmla="*/ 2147483646 h 2856"/>
                <a:gd name="T60" fmla="*/ 2147483646 w 7104"/>
                <a:gd name="T61" fmla="*/ 2147483646 h 2856"/>
                <a:gd name="T62" fmla="*/ 2147483646 w 7104"/>
                <a:gd name="T63" fmla="*/ 2147483646 h 2856"/>
                <a:gd name="T64" fmla="*/ 2147483646 w 7104"/>
                <a:gd name="T65" fmla="*/ 2147483646 h 2856"/>
                <a:gd name="T66" fmla="*/ 2147483646 w 7104"/>
                <a:gd name="T67" fmla="*/ 2147483646 h 2856"/>
                <a:gd name="T68" fmla="*/ 2147483646 w 7104"/>
                <a:gd name="T69" fmla="*/ 2147483646 h 2856"/>
                <a:gd name="T70" fmla="*/ 2147483646 w 7104"/>
                <a:gd name="T71" fmla="*/ 2147483646 h 2856"/>
                <a:gd name="T72" fmla="*/ 2147483646 w 7104"/>
                <a:gd name="T73" fmla="*/ 2147483646 h 2856"/>
                <a:gd name="T74" fmla="*/ 2147483646 w 7104"/>
                <a:gd name="T75" fmla="*/ 2147483646 h 2856"/>
                <a:gd name="T76" fmla="*/ 2147483646 w 7104"/>
                <a:gd name="T77" fmla="*/ 2147483646 h 2856"/>
                <a:gd name="T78" fmla="*/ 2147483646 w 7104"/>
                <a:gd name="T79" fmla="*/ 2147483646 h 2856"/>
                <a:gd name="T80" fmla="*/ 2147483646 w 7104"/>
                <a:gd name="T81" fmla="*/ 2147483646 h 2856"/>
                <a:gd name="T82" fmla="*/ 2147483646 w 7104"/>
                <a:gd name="T83" fmla="*/ 2147483646 h 2856"/>
                <a:gd name="T84" fmla="*/ 2147483646 w 7104"/>
                <a:gd name="T85" fmla="*/ 2147483646 h 2856"/>
                <a:gd name="T86" fmla="*/ 2147483646 w 7104"/>
                <a:gd name="T87" fmla="*/ 2147483646 h 2856"/>
                <a:gd name="T88" fmla="*/ 2147483646 w 7104"/>
                <a:gd name="T89" fmla="*/ 2147483646 h 2856"/>
                <a:gd name="T90" fmla="*/ 2147483646 w 7104"/>
                <a:gd name="T91" fmla="*/ 2147483646 h 2856"/>
                <a:gd name="T92" fmla="*/ 2147483646 w 7104"/>
                <a:gd name="T93" fmla="*/ 2147483646 h 2856"/>
                <a:gd name="T94" fmla="*/ 2147483646 w 7104"/>
                <a:gd name="T95" fmla="*/ 2147483646 h 2856"/>
                <a:gd name="T96" fmla="*/ 2147483646 w 7104"/>
                <a:gd name="T97" fmla="*/ 2147483646 h 2856"/>
                <a:gd name="T98" fmla="*/ 0 w 7104"/>
                <a:gd name="T99" fmla="*/ 0 h 2856"/>
                <a:gd name="T100" fmla="*/ 0 w 7104"/>
                <a:gd name="T101" fmla="*/ 0 h 285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7104"/>
                <a:gd name="T154" fmla="*/ 0 h 2856"/>
                <a:gd name="T155" fmla="*/ 7104 w 7104"/>
                <a:gd name="T156" fmla="*/ 2856 h 285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7104" h="2856">
                  <a:moveTo>
                    <a:pt x="0" y="0"/>
                  </a:moveTo>
                  <a:lnTo>
                    <a:pt x="0" y="2856"/>
                  </a:lnTo>
                  <a:lnTo>
                    <a:pt x="7104" y="2856"/>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4" name="Freeform 5">
              <a:extLst>
                <a:ext uri="{FF2B5EF4-FFF2-40B4-BE49-F238E27FC236}">
                  <a16:creationId xmlns:a16="http://schemas.microsoft.com/office/drawing/2014/main" id="{40FB2300-73DF-4636-BF52-0DE42E08F51C}"/>
                </a:ext>
              </a:extLst>
            </p:cNvPr>
            <p:cNvSpPr>
              <a:spLocks noEditPoints="1"/>
            </p:cNvSpPr>
            <p:nvPr/>
          </p:nvSpPr>
          <p:spPr bwMode="gray">
            <a:xfrm>
              <a:off x="0" y="804"/>
              <a:ext cx="12192000" cy="6857499"/>
            </a:xfrm>
            <a:custGeom>
              <a:avLst/>
              <a:gdLst>
                <a:gd name="T0" fmla="*/ 0 w 15356"/>
                <a:gd name="T1" fmla="*/ 0 h 8638"/>
                <a:gd name="T2" fmla="*/ 0 w 15356"/>
                <a:gd name="T3" fmla="*/ 2147483646 h 8638"/>
                <a:gd name="T4" fmla="*/ 2147483646 w 15356"/>
                <a:gd name="T5" fmla="*/ 2147483646 h 8638"/>
                <a:gd name="T6" fmla="*/ 2147483646 w 15356"/>
                <a:gd name="T7" fmla="*/ 0 h 8638"/>
                <a:gd name="T8" fmla="*/ 0 w 15356"/>
                <a:gd name="T9" fmla="*/ 0 h 8638"/>
                <a:gd name="T10" fmla="*/ 2147483646 w 15356"/>
                <a:gd name="T11" fmla="*/ 2147483646 h 8638"/>
                <a:gd name="T12" fmla="*/ 2147483646 w 15356"/>
                <a:gd name="T13" fmla="*/ 2147483646 h 8638"/>
                <a:gd name="T14" fmla="*/ 2147483646 w 15356"/>
                <a:gd name="T15" fmla="*/ 2147483646 h 8638"/>
                <a:gd name="T16" fmla="*/ 2147483646 w 15356"/>
                <a:gd name="T17" fmla="*/ 2147483646 h 8638"/>
                <a:gd name="T18" fmla="*/ 2147483646 w 15356"/>
                <a:gd name="T19" fmla="*/ 2147483646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56"/>
                <a:gd name="T31" fmla="*/ 0 h 8638"/>
                <a:gd name="T32" fmla="*/ 15356 w 15356"/>
                <a:gd name="T33" fmla="*/ 8638 h 863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sp>
        <p:nvSpPr>
          <p:cNvPr id="15" name="Rectangle 14">
            <a:extLst>
              <a:ext uri="{FF2B5EF4-FFF2-40B4-BE49-F238E27FC236}">
                <a16:creationId xmlns:a16="http://schemas.microsoft.com/office/drawing/2014/main" id="{2C2D9BA4-CAD5-42DE-829D-3DE7C4543061}"/>
              </a:ext>
            </a:extLst>
          </p:cNvPr>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6" y="4966674"/>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bwMode="gray">
          <a:xfrm>
            <a:off x="1154956" y="5536665"/>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6" name="Date Placeholder 4">
            <a:extLst>
              <a:ext uri="{FF2B5EF4-FFF2-40B4-BE49-F238E27FC236}">
                <a16:creationId xmlns:a16="http://schemas.microsoft.com/office/drawing/2014/main" id="{3327B93F-4F4E-4759-A8B1-7DB3E2CCDF8C}"/>
              </a:ext>
            </a:extLst>
          </p:cNvPr>
          <p:cNvSpPr>
            <a:spLocks noGrp="1"/>
          </p:cNvSpPr>
          <p:nvPr>
            <p:ph type="dt" sz="half" idx="10"/>
          </p:nvPr>
        </p:nvSpPr>
        <p:spPr/>
        <p:txBody>
          <a:bodyPr/>
          <a:lstStyle>
            <a:lvl1pPr>
              <a:defRPr/>
            </a:lvl1pPr>
          </a:lstStyle>
          <a:p>
            <a:pPr>
              <a:defRPr/>
            </a:pPr>
            <a:fld id="{7C65FC35-66EB-4629-9440-09D0E7B1FB40}" type="datetimeFigureOut">
              <a:rPr lang="en-US"/>
              <a:pPr>
                <a:defRPr/>
              </a:pPr>
              <a:t>3/2/2026</a:t>
            </a:fld>
            <a:endParaRPr lang="en-US"/>
          </a:p>
        </p:txBody>
      </p:sp>
      <p:sp>
        <p:nvSpPr>
          <p:cNvPr id="17" name="Footer Placeholder 5">
            <a:extLst>
              <a:ext uri="{FF2B5EF4-FFF2-40B4-BE49-F238E27FC236}">
                <a16:creationId xmlns:a16="http://schemas.microsoft.com/office/drawing/2014/main" id="{924E1D21-266C-49E5-92F7-CE76D1700FBD}"/>
              </a:ext>
            </a:extLst>
          </p:cNvPr>
          <p:cNvSpPr>
            <a:spLocks noGrp="1"/>
          </p:cNvSpPr>
          <p:nvPr>
            <p:ph type="ftr" sz="quarter" idx="11"/>
          </p:nvPr>
        </p:nvSpPr>
        <p:spPr/>
        <p:txBody>
          <a:bodyPr/>
          <a:lstStyle>
            <a:lvl1pPr>
              <a:defRPr/>
            </a:lvl1pPr>
          </a:lstStyle>
          <a:p>
            <a:pPr>
              <a:defRPr/>
            </a:pPr>
            <a:r>
              <a:rPr lang="en-US"/>
              <a:t>
              </a:t>
            </a:r>
          </a:p>
        </p:txBody>
      </p:sp>
      <p:sp>
        <p:nvSpPr>
          <p:cNvPr id="18" name="Slide Number Placeholder 6">
            <a:extLst>
              <a:ext uri="{FF2B5EF4-FFF2-40B4-BE49-F238E27FC236}">
                <a16:creationId xmlns:a16="http://schemas.microsoft.com/office/drawing/2014/main" id="{60B27F5B-38F0-4231-940B-EFF6C929C6F2}"/>
              </a:ext>
            </a:extLst>
          </p:cNvPr>
          <p:cNvSpPr>
            <a:spLocks noGrp="1"/>
          </p:cNvSpPr>
          <p:nvPr>
            <p:ph type="sldNum" sz="quarter" idx="12"/>
          </p:nvPr>
        </p:nvSpPr>
        <p:spPr/>
        <p:txBody>
          <a:bodyPr/>
          <a:lstStyle>
            <a:lvl1pPr>
              <a:defRPr/>
            </a:lvl1pPr>
          </a:lstStyle>
          <a:p>
            <a:pPr>
              <a:defRPr/>
            </a:pPr>
            <a:fld id="{7F7B2331-B746-4035-A3F1-ECA0E1BC7EA1}" type="slidenum">
              <a:rPr lang="en-US" altLang="en-US"/>
              <a:pPr>
                <a:defRPr/>
              </a:pPr>
              <a:t>‹#›</a:t>
            </a:fld>
            <a:endParaRPr lang="en-US" altLang="en-US"/>
          </a:p>
        </p:txBody>
      </p:sp>
    </p:spTree>
    <p:extLst>
      <p:ext uri="{BB962C8B-B14F-4D97-AF65-F5344CB8AC3E}">
        <p14:creationId xmlns:p14="http://schemas.microsoft.com/office/powerpoint/2010/main" val="33793955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4" name="Group 11">
            <a:extLst>
              <a:ext uri="{FF2B5EF4-FFF2-40B4-BE49-F238E27FC236}">
                <a16:creationId xmlns:a16="http://schemas.microsoft.com/office/drawing/2014/main" id="{277F6F68-9A44-46F6-A2D3-9B95B3BD0316}"/>
              </a:ext>
            </a:extLst>
          </p:cNvPr>
          <p:cNvGrpSpPr>
            <a:grpSpLocks/>
          </p:cNvGrpSpPr>
          <p:nvPr/>
        </p:nvGrpSpPr>
        <p:grpSpPr bwMode="auto">
          <a:xfrm>
            <a:off x="0" y="-1588"/>
            <a:ext cx="12192000" cy="6865938"/>
            <a:chOff x="0" y="-2373"/>
            <a:chExt cx="12192000" cy="6867027"/>
          </a:xfrm>
        </p:grpSpPr>
        <p:sp>
          <p:nvSpPr>
            <p:cNvPr id="5" name="Rectangle 4">
              <a:extLst>
                <a:ext uri="{FF2B5EF4-FFF2-40B4-BE49-F238E27FC236}">
                  <a16:creationId xmlns:a16="http://schemas.microsoft.com/office/drawing/2014/main" id="{6BAFB6D9-4571-4AB8-A8F5-0DEE0087835D}"/>
                </a:ext>
              </a:extLst>
            </p:cNvPr>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5">
              <a:extLst>
                <a:ext uri="{FF2B5EF4-FFF2-40B4-BE49-F238E27FC236}">
                  <a16:creationId xmlns:a16="http://schemas.microsoft.com/office/drawing/2014/main" id="{B4FF1B01-2504-4DCB-8E82-D7E54DB1FE61}"/>
                </a:ext>
              </a:extLst>
            </p:cNvPr>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6">
              <a:extLst>
                <a:ext uri="{FF2B5EF4-FFF2-40B4-BE49-F238E27FC236}">
                  <a16:creationId xmlns:a16="http://schemas.microsoft.com/office/drawing/2014/main" id="{DB0A24A4-BDBD-4364-B728-07A0C04F1A78}"/>
                </a:ext>
              </a:extLst>
            </p:cNvPr>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8">
              <a:extLst>
                <a:ext uri="{FF2B5EF4-FFF2-40B4-BE49-F238E27FC236}">
                  <a16:creationId xmlns:a16="http://schemas.microsoft.com/office/drawing/2014/main" id="{B008F177-D6A4-4A52-8B77-97CE9B82D7A4}"/>
                </a:ext>
              </a:extLst>
            </p:cNvPr>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a:extLst>
                <a:ext uri="{FF2B5EF4-FFF2-40B4-BE49-F238E27FC236}">
                  <a16:creationId xmlns:a16="http://schemas.microsoft.com/office/drawing/2014/main" id="{FCA4383C-C0CE-446D-986E-2D7893B0D826}"/>
                </a:ext>
              </a:extLst>
            </p:cNvPr>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a:extLst>
                <a:ext uri="{FF2B5EF4-FFF2-40B4-BE49-F238E27FC236}">
                  <a16:creationId xmlns:a16="http://schemas.microsoft.com/office/drawing/2014/main" id="{3810B46A-FBBD-442B-BB2D-3E715012270F}"/>
                </a:ext>
              </a:extLst>
            </p:cNvPr>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a:extLst>
                <a:ext uri="{FF2B5EF4-FFF2-40B4-BE49-F238E27FC236}">
                  <a16:creationId xmlns:a16="http://schemas.microsoft.com/office/drawing/2014/main" id="{B4268449-014A-40B0-AB82-CDE782414004}"/>
                </a:ext>
              </a:extLst>
            </p:cNvPr>
            <p:cNvSpPr>
              <a:spLocks/>
            </p:cNvSpPr>
            <p:nvPr/>
          </p:nvSpPr>
          <p:spPr bwMode="gray">
            <a:xfrm rot="-589932">
              <a:off x="8491538" y="2714271"/>
              <a:ext cx="3298825" cy="441395"/>
            </a:xfrm>
            <a:custGeom>
              <a:avLst/>
              <a:gdLst>
                <a:gd name="T0" fmla="*/ 2147483646 w 10000"/>
                <a:gd name="T1" fmla="*/ 2147483646 h 5291"/>
                <a:gd name="T2" fmla="*/ 2147483646 w 10000"/>
                <a:gd name="T3" fmla="*/ 2147483646 h 5291"/>
                <a:gd name="T4" fmla="*/ 2147483646 w 10000"/>
                <a:gd name="T5" fmla="*/ 0 h 5291"/>
                <a:gd name="T6" fmla="*/ 2147483646 w 10000"/>
                <a:gd name="T7" fmla="*/ 0 h 5291"/>
                <a:gd name="T8" fmla="*/ 2147483646 w 10000"/>
                <a:gd name="T9" fmla="*/ 2147483646 h 5291"/>
                <a:gd name="T10" fmla="*/ 2147483646 w 10000"/>
                <a:gd name="T11" fmla="*/ 2147483646 h 5291"/>
                <a:gd name="T12" fmla="*/ 2147483646 w 10000"/>
                <a:gd name="T13" fmla="*/ 2147483646 h 5291"/>
                <a:gd name="T14" fmla="*/ 2147483646 w 10000"/>
                <a:gd name="T15" fmla="*/ 2147483646 h 5291"/>
                <a:gd name="T16" fmla="*/ 2147483646 w 10000"/>
                <a:gd name="T17" fmla="*/ 2147483646 h 5291"/>
                <a:gd name="T18" fmla="*/ 2147483646 w 10000"/>
                <a:gd name="T19" fmla="*/ 2147483646 h 5291"/>
                <a:gd name="T20" fmla="*/ 2147483646 w 10000"/>
                <a:gd name="T21" fmla="*/ 2147483646 h 5291"/>
                <a:gd name="T22" fmla="*/ 2147483646 w 10000"/>
                <a:gd name="T23" fmla="*/ 2147483646 h 5291"/>
                <a:gd name="T24" fmla="*/ 2147483646 w 10000"/>
                <a:gd name="T25" fmla="*/ 2147483646 h 5291"/>
                <a:gd name="T26" fmla="*/ 2147483646 w 10000"/>
                <a:gd name="T27" fmla="*/ 2147483646 h 5291"/>
                <a:gd name="T28" fmla="*/ 2147483646 w 10000"/>
                <a:gd name="T29" fmla="*/ 2147483646 h 5291"/>
                <a:gd name="T30" fmla="*/ 2147483646 w 10000"/>
                <a:gd name="T31" fmla="*/ 2147483646 h 5291"/>
                <a:gd name="T32" fmla="*/ 2147483646 w 10000"/>
                <a:gd name="T33" fmla="*/ 2147483646 h 5291"/>
                <a:gd name="T34" fmla="*/ 2147483646 w 10000"/>
                <a:gd name="T35" fmla="*/ 2147483646 h 5291"/>
                <a:gd name="T36" fmla="*/ 2147483646 w 10000"/>
                <a:gd name="T37" fmla="*/ 2147483646 h 5291"/>
                <a:gd name="T38" fmla="*/ 2147483646 w 10000"/>
                <a:gd name="T39" fmla="*/ 2147483646 h 5291"/>
                <a:gd name="T40" fmla="*/ 2147483646 w 10000"/>
                <a:gd name="T41" fmla="*/ 2147483646 h 5291"/>
                <a:gd name="T42" fmla="*/ 2147483646 w 10000"/>
                <a:gd name="T43" fmla="*/ 2147483646 h 5291"/>
                <a:gd name="T44" fmla="*/ 2147483646 w 10000"/>
                <a:gd name="T45" fmla="*/ 2147483646 h 5291"/>
                <a:gd name="T46" fmla="*/ 2147483646 w 10000"/>
                <a:gd name="T47" fmla="*/ 2147483646 h 5291"/>
                <a:gd name="T48" fmla="*/ 2147483646 w 10000"/>
                <a:gd name="T49" fmla="*/ 2147483646 h 5291"/>
                <a:gd name="T50" fmla="*/ 2147483646 w 10000"/>
                <a:gd name="T51" fmla="*/ 2147483646 h 5291"/>
                <a:gd name="T52" fmla="*/ 2147483646 w 10000"/>
                <a:gd name="T53" fmla="*/ 2147483646 h 5291"/>
                <a:gd name="T54" fmla="*/ 2147483646 w 10000"/>
                <a:gd name="T55" fmla="*/ 2147483646 h 5291"/>
                <a:gd name="T56" fmla="*/ 2147483646 w 10000"/>
                <a:gd name="T57" fmla="*/ 2147483646 h 5291"/>
                <a:gd name="T58" fmla="*/ 2147483646 w 10000"/>
                <a:gd name="T59" fmla="*/ 2147483646 h 5291"/>
                <a:gd name="T60" fmla="*/ 2147483646 w 10000"/>
                <a:gd name="T61" fmla="*/ 2147483646 h 5291"/>
                <a:gd name="T62" fmla="*/ 2147483646 w 10000"/>
                <a:gd name="T63" fmla="*/ 2147483646 h 5291"/>
                <a:gd name="T64" fmla="*/ 2147483646 w 10000"/>
                <a:gd name="T65" fmla="*/ 2147483646 h 5291"/>
                <a:gd name="T66" fmla="*/ 2147483646 w 10000"/>
                <a:gd name="T67" fmla="*/ 2147483646 h 5291"/>
                <a:gd name="T68" fmla="*/ 0 w 10000"/>
                <a:gd name="T69" fmla="*/ 2147483646 h 5291"/>
                <a:gd name="T70" fmla="*/ 2147483646 w 10000"/>
                <a:gd name="T71" fmla="*/ 2147483646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3" name="Freeform 5">
              <a:extLst>
                <a:ext uri="{FF2B5EF4-FFF2-40B4-BE49-F238E27FC236}">
                  <a16:creationId xmlns:a16="http://schemas.microsoft.com/office/drawing/2014/main" id="{5F3AE4DF-912E-4AC9-8D17-730A8DEED62B}"/>
                </a:ext>
              </a:extLst>
            </p:cNvPr>
            <p:cNvSpPr>
              <a:spLocks/>
            </p:cNvSpPr>
            <p:nvPr/>
          </p:nvSpPr>
          <p:spPr bwMode="gray">
            <a:xfrm>
              <a:off x="455613" y="2801598"/>
              <a:ext cx="11277600" cy="3602608"/>
            </a:xfrm>
            <a:custGeom>
              <a:avLst/>
              <a:gdLst>
                <a:gd name="T0" fmla="*/ 0 w 10000"/>
                <a:gd name="T1" fmla="*/ 0 h 7946"/>
                <a:gd name="T2" fmla="*/ 0 w 10000"/>
                <a:gd name="T3" fmla="*/ 2147483646 h 7946"/>
                <a:gd name="T4" fmla="*/ 2147483646 w 10000"/>
                <a:gd name="T5" fmla="*/ 2147483646 h 7946"/>
                <a:gd name="T6" fmla="*/ 2147483646 w 10000"/>
                <a:gd name="T7" fmla="*/ 2147483646 h 7946"/>
                <a:gd name="T8" fmla="*/ 2147483646 w 10000"/>
                <a:gd name="T9" fmla="*/ 2147483646 h 7946"/>
                <a:gd name="T10" fmla="*/ 2147483646 w 10000"/>
                <a:gd name="T11" fmla="*/ 2147483646 h 7946"/>
                <a:gd name="T12" fmla="*/ 2147483646 w 10000"/>
                <a:gd name="T13" fmla="*/ 2147483646 h 7946"/>
                <a:gd name="T14" fmla="*/ 2147483646 w 10000"/>
                <a:gd name="T15" fmla="*/ 2147483646 h 7946"/>
                <a:gd name="T16" fmla="*/ 2147483646 w 10000"/>
                <a:gd name="T17" fmla="*/ 2147483646 h 7946"/>
                <a:gd name="T18" fmla="*/ 2147483646 w 10000"/>
                <a:gd name="T19" fmla="*/ 2147483646 h 7946"/>
                <a:gd name="T20" fmla="*/ 2147483646 w 10000"/>
                <a:gd name="T21" fmla="*/ 2147483646 h 7946"/>
                <a:gd name="T22" fmla="*/ 2147483646 w 10000"/>
                <a:gd name="T23" fmla="*/ 2147483646 h 7946"/>
                <a:gd name="T24" fmla="*/ 2147483646 w 10000"/>
                <a:gd name="T25" fmla="*/ 2147483646 h 7946"/>
                <a:gd name="T26" fmla="*/ 2147483646 w 10000"/>
                <a:gd name="T27" fmla="*/ 2147483646 h 7946"/>
                <a:gd name="T28" fmla="*/ 2147483646 w 10000"/>
                <a:gd name="T29" fmla="*/ 2147483646 h 7946"/>
                <a:gd name="T30" fmla="*/ 2147483646 w 10000"/>
                <a:gd name="T31" fmla="*/ 2147483646 h 7946"/>
                <a:gd name="T32" fmla="*/ 2147483646 w 10000"/>
                <a:gd name="T33" fmla="*/ 2147483646 h 7946"/>
                <a:gd name="T34" fmla="*/ 2147483646 w 10000"/>
                <a:gd name="T35" fmla="*/ 2147483646 h 7946"/>
                <a:gd name="T36" fmla="*/ 2147483646 w 10000"/>
                <a:gd name="T37" fmla="*/ 2147483646 h 7946"/>
                <a:gd name="T38" fmla="*/ 2147483646 w 10000"/>
                <a:gd name="T39" fmla="*/ 2147483646 h 7946"/>
                <a:gd name="T40" fmla="*/ 2147483646 w 10000"/>
                <a:gd name="T41" fmla="*/ 2147483646 h 7946"/>
                <a:gd name="T42" fmla="*/ 2147483646 w 10000"/>
                <a:gd name="T43" fmla="*/ 2147483646 h 7946"/>
                <a:gd name="T44" fmla="*/ 2147483646 w 10000"/>
                <a:gd name="T45" fmla="*/ 2147483646 h 7946"/>
                <a:gd name="T46" fmla="*/ 2147483646 w 10000"/>
                <a:gd name="T47" fmla="*/ 2147483646 h 7946"/>
                <a:gd name="T48" fmla="*/ 2147483646 w 10000"/>
                <a:gd name="T49" fmla="*/ 2147483646 h 7946"/>
                <a:gd name="T50" fmla="*/ 2147483646 w 10000"/>
                <a:gd name="T51" fmla="*/ 2147483646 h 7946"/>
                <a:gd name="T52" fmla="*/ 2147483646 w 10000"/>
                <a:gd name="T53" fmla="*/ 2147483646 h 7946"/>
                <a:gd name="T54" fmla="*/ 2147483646 w 10000"/>
                <a:gd name="T55" fmla="*/ 2147483646 h 7946"/>
                <a:gd name="T56" fmla="*/ 2147483646 w 10000"/>
                <a:gd name="T57" fmla="*/ 2147483646 h 7946"/>
                <a:gd name="T58" fmla="*/ 2147483646 w 10000"/>
                <a:gd name="T59" fmla="*/ 2147483646 h 7946"/>
                <a:gd name="T60" fmla="*/ 2147483646 w 10000"/>
                <a:gd name="T61" fmla="*/ 2147483646 h 7946"/>
                <a:gd name="T62" fmla="*/ 2147483646 w 10000"/>
                <a:gd name="T63" fmla="*/ 2147483646 h 7946"/>
                <a:gd name="T64" fmla="*/ 2147483646 w 10000"/>
                <a:gd name="T65" fmla="*/ 2147483646 h 7946"/>
                <a:gd name="T66" fmla="*/ 2147483646 w 10000"/>
                <a:gd name="T67" fmla="*/ 2147483646 h 7946"/>
                <a:gd name="T68" fmla="*/ 2147483646 w 10000"/>
                <a:gd name="T69" fmla="*/ 2147483646 h 7946"/>
                <a:gd name="T70" fmla="*/ 2147483646 w 10000"/>
                <a:gd name="T71" fmla="*/ 2147483646 h 7946"/>
                <a:gd name="T72" fmla="*/ 2147483646 w 10000"/>
                <a:gd name="T73" fmla="*/ 2147483646 h 7946"/>
                <a:gd name="T74" fmla="*/ 2147483646 w 10000"/>
                <a:gd name="T75" fmla="*/ 2147483646 h 7946"/>
                <a:gd name="T76" fmla="*/ 2147483646 w 10000"/>
                <a:gd name="T77" fmla="*/ 2147483646 h 7946"/>
                <a:gd name="T78" fmla="*/ 2147483646 w 10000"/>
                <a:gd name="T79" fmla="*/ 2147483646 h 7946"/>
                <a:gd name="T80" fmla="*/ 2147483646 w 10000"/>
                <a:gd name="T81" fmla="*/ 2147483646 h 7946"/>
                <a:gd name="T82" fmla="*/ 2147483646 w 10000"/>
                <a:gd name="T83" fmla="*/ 2147483646 h 7946"/>
                <a:gd name="T84" fmla="*/ 2147483646 w 10000"/>
                <a:gd name="T85" fmla="*/ 2147483646 h 7946"/>
                <a:gd name="T86" fmla="*/ 2147483646 w 10000"/>
                <a:gd name="T87" fmla="*/ 2147483646 h 7946"/>
                <a:gd name="T88" fmla="*/ 2147483646 w 10000"/>
                <a:gd name="T89" fmla="*/ 2147483646 h 7946"/>
                <a:gd name="T90" fmla="*/ 2147483646 w 10000"/>
                <a:gd name="T91" fmla="*/ 2147483646 h 7946"/>
                <a:gd name="T92" fmla="*/ 2147483646 w 10000"/>
                <a:gd name="T93" fmla="*/ 2147483646 h 7946"/>
                <a:gd name="T94" fmla="*/ 2147483646 w 10000"/>
                <a:gd name="T95" fmla="*/ 2147483646 h 7946"/>
                <a:gd name="T96" fmla="*/ 2147483646 w 10000"/>
                <a:gd name="T97" fmla="*/ 2147483646 h 7946"/>
                <a:gd name="T98" fmla="*/ 0 w 10000"/>
                <a:gd name="T99" fmla="*/ 0 h 7946"/>
                <a:gd name="T100" fmla="*/ 0 w 10000"/>
                <a:gd name="T101" fmla="*/ 0 h 794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000" h="7946">
                  <a:moveTo>
                    <a:pt x="0" y="0"/>
                  </a:moveTo>
                  <a:lnTo>
                    <a:pt x="0" y="7945"/>
                  </a:lnTo>
                  <a:lnTo>
                    <a:pt x="10000" y="7946"/>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4" name="Freeform 5">
              <a:extLst>
                <a:ext uri="{FF2B5EF4-FFF2-40B4-BE49-F238E27FC236}">
                  <a16:creationId xmlns:a16="http://schemas.microsoft.com/office/drawing/2014/main" id="{B495C6AB-A93F-47D5-AE45-E026F8C7C060}"/>
                </a:ext>
              </a:extLst>
            </p:cNvPr>
            <p:cNvSpPr>
              <a:spLocks noEditPoints="1"/>
            </p:cNvSpPr>
            <p:nvPr/>
          </p:nvSpPr>
          <p:spPr bwMode="gray">
            <a:xfrm>
              <a:off x="0" y="804"/>
              <a:ext cx="12192000" cy="6857499"/>
            </a:xfrm>
            <a:custGeom>
              <a:avLst/>
              <a:gdLst>
                <a:gd name="T0" fmla="*/ 0 w 15356"/>
                <a:gd name="T1" fmla="*/ 0 h 8638"/>
                <a:gd name="T2" fmla="*/ 0 w 15356"/>
                <a:gd name="T3" fmla="*/ 2147483646 h 8638"/>
                <a:gd name="T4" fmla="*/ 2147483646 w 15356"/>
                <a:gd name="T5" fmla="*/ 2147483646 h 8638"/>
                <a:gd name="T6" fmla="*/ 2147483646 w 15356"/>
                <a:gd name="T7" fmla="*/ 0 h 8638"/>
                <a:gd name="T8" fmla="*/ 0 w 15356"/>
                <a:gd name="T9" fmla="*/ 0 h 8638"/>
                <a:gd name="T10" fmla="*/ 2147483646 w 15356"/>
                <a:gd name="T11" fmla="*/ 2147483646 h 8638"/>
                <a:gd name="T12" fmla="*/ 2147483646 w 15356"/>
                <a:gd name="T13" fmla="*/ 2147483646 h 8638"/>
                <a:gd name="T14" fmla="*/ 2147483646 w 15356"/>
                <a:gd name="T15" fmla="*/ 2147483646 h 8638"/>
                <a:gd name="T16" fmla="*/ 2147483646 w 15356"/>
                <a:gd name="T17" fmla="*/ 2147483646 h 8638"/>
                <a:gd name="T18" fmla="*/ 2147483646 w 15356"/>
                <a:gd name="T19" fmla="*/ 2147483646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56"/>
                <a:gd name="T31" fmla="*/ 0 h 8638"/>
                <a:gd name="T32" fmla="*/ 15356 w 15356"/>
                <a:gd name="T33" fmla="*/ 8638 h 863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sp>
        <p:nvSpPr>
          <p:cNvPr id="15" name="Rectangle 14">
            <a:extLst>
              <a:ext uri="{FF2B5EF4-FFF2-40B4-BE49-F238E27FC236}">
                <a16:creationId xmlns:a16="http://schemas.microsoft.com/office/drawing/2014/main" id="{3D1E2BB1-9B37-44A7-9759-6B43BAB796BF}"/>
              </a:ext>
            </a:extLst>
          </p:cNvPr>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1063416"/>
            <a:ext cx="8825659" cy="1379755"/>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6" name="Date Placeholder 3">
            <a:extLst>
              <a:ext uri="{FF2B5EF4-FFF2-40B4-BE49-F238E27FC236}">
                <a16:creationId xmlns:a16="http://schemas.microsoft.com/office/drawing/2014/main" id="{296B03B9-0F07-47FC-B601-A8AD3C123141}"/>
              </a:ext>
            </a:extLst>
          </p:cNvPr>
          <p:cNvSpPr>
            <a:spLocks noGrp="1"/>
          </p:cNvSpPr>
          <p:nvPr>
            <p:ph type="dt" sz="half" idx="10"/>
          </p:nvPr>
        </p:nvSpPr>
        <p:spPr/>
        <p:txBody>
          <a:bodyPr/>
          <a:lstStyle>
            <a:lvl1pPr>
              <a:defRPr/>
            </a:lvl1pPr>
          </a:lstStyle>
          <a:p>
            <a:pPr>
              <a:defRPr/>
            </a:pPr>
            <a:fld id="{2AE26E94-3BAF-48A3-8F06-2219EAE2CD5B}" type="datetimeFigureOut">
              <a:rPr lang="en-US"/>
              <a:pPr>
                <a:defRPr/>
              </a:pPr>
              <a:t>3/2/2026</a:t>
            </a:fld>
            <a:endParaRPr lang="en-US"/>
          </a:p>
        </p:txBody>
      </p:sp>
      <p:sp>
        <p:nvSpPr>
          <p:cNvPr id="17" name="Footer Placeholder 4">
            <a:extLst>
              <a:ext uri="{FF2B5EF4-FFF2-40B4-BE49-F238E27FC236}">
                <a16:creationId xmlns:a16="http://schemas.microsoft.com/office/drawing/2014/main" id="{0742FFCB-42C0-4D46-A7A3-479130085785}"/>
              </a:ext>
            </a:extLst>
          </p:cNvPr>
          <p:cNvSpPr>
            <a:spLocks noGrp="1"/>
          </p:cNvSpPr>
          <p:nvPr>
            <p:ph type="ftr" sz="quarter" idx="11"/>
          </p:nvPr>
        </p:nvSpPr>
        <p:spPr/>
        <p:txBody>
          <a:bodyPr/>
          <a:lstStyle>
            <a:lvl1pPr>
              <a:defRPr/>
            </a:lvl1pPr>
          </a:lstStyle>
          <a:p>
            <a:pPr>
              <a:defRPr/>
            </a:pPr>
            <a:r>
              <a:rPr lang="en-US"/>
              <a:t>
              </a:t>
            </a:r>
          </a:p>
        </p:txBody>
      </p:sp>
      <p:sp>
        <p:nvSpPr>
          <p:cNvPr id="18" name="Slide Number Placeholder 5">
            <a:extLst>
              <a:ext uri="{FF2B5EF4-FFF2-40B4-BE49-F238E27FC236}">
                <a16:creationId xmlns:a16="http://schemas.microsoft.com/office/drawing/2014/main" id="{E49951EA-FF91-4CEB-BA16-1C381071ECE1}"/>
              </a:ext>
            </a:extLst>
          </p:cNvPr>
          <p:cNvSpPr>
            <a:spLocks noGrp="1"/>
          </p:cNvSpPr>
          <p:nvPr>
            <p:ph type="sldNum" sz="quarter" idx="12"/>
          </p:nvPr>
        </p:nvSpPr>
        <p:spPr/>
        <p:txBody>
          <a:bodyPr/>
          <a:lstStyle>
            <a:lvl1pPr>
              <a:defRPr/>
            </a:lvl1pPr>
          </a:lstStyle>
          <a:p>
            <a:pPr>
              <a:defRPr/>
            </a:pPr>
            <a:fld id="{86A2958A-FE40-41A3-AF64-0F146A862EFF}" type="slidenum">
              <a:rPr lang="en-US" altLang="en-US"/>
              <a:pPr>
                <a:defRPr/>
              </a:pPr>
              <a:t>‹#›</a:t>
            </a:fld>
            <a:endParaRPr lang="en-US" altLang="en-US"/>
          </a:p>
        </p:txBody>
      </p:sp>
    </p:spTree>
    <p:extLst>
      <p:ext uri="{BB962C8B-B14F-4D97-AF65-F5344CB8AC3E}">
        <p14:creationId xmlns:p14="http://schemas.microsoft.com/office/powerpoint/2010/main" val="36588943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5" name="Group 6">
            <a:extLst>
              <a:ext uri="{FF2B5EF4-FFF2-40B4-BE49-F238E27FC236}">
                <a16:creationId xmlns:a16="http://schemas.microsoft.com/office/drawing/2014/main" id="{2ED7119B-411E-49AD-B723-1DDFECAD2BD4}"/>
              </a:ext>
            </a:extLst>
          </p:cNvPr>
          <p:cNvGrpSpPr>
            <a:grpSpLocks/>
          </p:cNvGrpSpPr>
          <p:nvPr/>
        </p:nvGrpSpPr>
        <p:grpSpPr bwMode="auto">
          <a:xfrm>
            <a:off x="0" y="-1588"/>
            <a:ext cx="12192000" cy="6865938"/>
            <a:chOff x="0" y="-2373"/>
            <a:chExt cx="12192000" cy="6867027"/>
          </a:xfrm>
        </p:grpSpPr>
        <p:sp>
          <p:nvSpPr>
            <p:cNvPr id="6" name="Rectangle 5">
              <a:extLst>
                <a:ext uri="{FF2B5EF4-FFF2-40B4-BE49-F238E27FC236}">
                  <a16:creationId xmlns:a16="http://schemas.microsoft.com/office/drawing/2014/main" id="{623C9C08-97C8-44F3-98DD-69F92BB5D729}"/>
                </a:ext>
              </a:extLst>
            </p:cNvPr>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6">
              <a:extLst>
                <a:ext uri="{FF2B5EF4-FFF2-40B4-BE49-F238E27FC236}">
                  <a16:creationId xmlns:a16="http://schemas.microsoft.com/office/drawing/2014/main" id="{2DF63A4C-D4FD-4A08-9294-01BBCFEFB596}"/>
                </a:ext>
              </a:extLst>
            </p:cNvPr>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7">
              <a:extLst>
                <a:ext uri="{FF2B5EF4-FFF2-40B4-BE49-F238E27FC236}">
                  <a16:creationId xmlns:a16="http://schemas.microsoft.com/office/drawing/2014/main" id="{55CCE1B4-7736-42BE-A1C5-6E49097F389D}"/>
                </a:ext>
              </a:extLst>
            </p:cNvPr>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8">
              <a:extLst>
                <a:ext uri="{FF2B5EF4-FFF2-40B4-BE49-F238E27FC236}">
                  <a16:creationId xmlns:a16="http://schemas.microsoft.com/office/drawing/2014/main" id="{7821DB64-66BE-424D-96AF-A7613CF9807F}"/>
                </a:ext>
              </a:extLst>
            </p:cNvPr>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a:extLst>
                <a:ext uri="{FF2B5EF4-FFF2-40B4-BE49-F238E27FC236}">
                  <a16:creationId xmlns:a16="http://schemas.microsoft.com/office/drawing/2014/main" id="{6F9FC8B7-0F26-4E4D-95A3-19BC853255DE}"/>
                </a:ext>
              </a:extLst>
            </p:cNvPr>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a:extLst>
                <a:ext uri="{FF2B5EF4-FFF2-40B4-BE49-F238E27FC236}">
                  <a16:creationId xmlns:a16="http://schemas.microsoft.com/office/drawing/2014/main" id="{E4DA1706-5706-4FFD-8571-F5A44AEFB937}"/>
                </a:ext>
              </a:extLst>
            </p:cNvPr>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a:extLst>
                <a:ext uri="{FF2B5EF4-FFF2-40B4-BE49-F238E27FC236}">
                  <a16:creationId xmlns:a16="http://schemas.microsoft.com/office/drawing/2014/main" id="{FD41FA49-C850-49CA-9C94-74E504A16239}"/>
                </a:ext>
              </a:extLst>
            </p:cNvPr>
            <p:cNvSpPr>
              <a:spLocks/>
            </p:cNvSpPr>
            <p:nvPr/>
          </p:nvSpPr>
          <p:spPr bwMode="gray">
            <a:xfrm rot="-589932">
              <a:off x="8491538" y="4184529"/>
              <a:ext cx="3298825" cy="441395"/>
            </a:xfrm>
            <a:custGeom>
              <a:avLst/>
              <a:gdLst>
                <a:gd name="T0" fmla="*/ 2147483646 w 10000"/>
                <a:gd name="T1" fmla="*/ 2147483646 h 5291"/>
                <a:gd name="T2" fmla="*/ 2147483646 w 10000"/>
                <a:gd name="T3" fmla="*/ 2147483646 h 5291"/>
                <a:gd name="T4" fmla="*/ 2147483646 w 10000"/>
                <a:gd name="T5" fmla="*/ 0 h 5291"/>
                <a:gd name="T6" fmla="*/ 2147483646 w 10000"/>
                <a:gd name="T7" fmla="*/ 0 h 5291"/>
                <a:gd name="T8" fmla="*/ 2147483646 w 10000"/>
                <a:gd name="T9" fmla="*/ 2147483646 h 5291"/>
                <a:gd name="T10" fmla="*/ 2147483646 w 10000"/>
                <a:gd name="T11" fmla="*/ 2147483646 h 5291"/>
                <a:gd name="T12" fmla="*/ 2147483646 w 10000"/>
                <a:gd name="T13" fmla="*/ 2147483646 h 5291"/>
                <a:gd name="T14" fmla="*/ 2147483646 w 10000"/>
                <a:gd name="T15" fmla="*/ 2147483646 h 5291"/>
                <a:gd name="T16" fmla="*/ 2147483646 w 10000"/>
                <a:gd name="T17" fmla="*/ 2147483646 h 5291"/>
                <a:gd name="T18" fmla="*/ 2147483646 w 10000"/>
                <a:gd name="T19" fmla="*/ 2147483646 h 5291"/>
                <a:gd name="T20" fmla="*/ 2147483646 w 10000"/>
                <a:gd name="T21" fmla="*/ 2147483646 h 5291"/>
                <a:gd name="T22" fmla="*/ 2147483646 w 10000"/>
                <a:gd name="T23" fmla="*/ 2147483646 h 5291"/>
                <a:gd name="T24" fmla="*/ 2147483646 w 10000"/>
                <a:gd name="T25" fmla="*/ 2147483646 h 5291"/>
                <a:gd name="T26" fmla="*/ 2147483646 w 10000"/>
                <a:gd name="T27" fmla="*/ 2147483646 h 5291"/>
                <a:gd name="T28" fmla="*/ 2147483646 w 10000"/>
                <a:gd name="T29" fmla="*/ 2147483646 h 5291"/>
                <a:gd name="T30" fmla="*/ 2147483646 w 10000"/>
                <a:gd name="T31" fmla="*/ 2147483646 h 5291"/>
                <a:gd name="T32" fmla="*/ 2147483646 w 10000"/>
                <a:gd name="T33" fmla="*/ 2147483646 h 5291"/>
                <a:gd name="T34" fmla="*/ 2147483646 w 10000"/>
                <a:gd name="T35" fmla="*/ 2147483646 h 5291"/>
                <a:gd name="T36" fmla="*/ 2147483646 w 10000"/>
                <a:gd name="T37" fmla="*/ 2147483646 h 5291"/>
                <a:gd name="T38" fmla="*/ 2147483646 w 10000"/>
                <a:gd name="T39" fmla="*/ 2147483646 h 5291"/>
                <a:gd name="T40" fmla="*/ 2147483646 w 10000"/>
                <a:gd name="T41" fmla="*/ 2147483646 h 5291"/>
                <a:gd name="T42" fmla="*/ 2147483646 w 10000"/>
                <a:gd name="T43" fmla="*/ 2147483646 h 5291"/>
                <a:gd name="T44" fmla="*/ 2147483646 w 10000"/>
                <a:gd name="T45" fmla="*/ 2147483646 h 5291"/>
                <a:gd name="T46" fmla="*/ 2147483646 w 10000"/>
                <a:gd name="T47" fmla="*/ 2147483646 h 5291"/>
                <a:gd name="T48" fmla="*/ 2147483646 w 10000"/>
                <a:gd name="T49" fmla="*/ 2147483646 h 5291"/>
                <a:gd name="T50" fmla="*/ 2147483646 w 10000"/>
                <a:gd name="T51" fmla="*/ 2147483646 h 5291"/>
                <a:gd name="T52" fmla="*/ 2147483646 w 10000"/>
                <a:gd name="T53" fmla="*/ 2147483646 h 5291"/>
                <a:gd name="T54" fmla="*/ 2147483646 w 10000"/>
                <a:gd name="T55" fmla="*/ 2147483646 h 5291"/>
                <a:gd name="T56" fmla="*/ 2147483646 w 10000"/>
                <a:gd name="T57" fmla="*/ 2147483646 h 5291"/>
                <a:gd name="T58" fmla="*/ 2147483646 w 10000"/>
                <a:gd name="T59" fmla="*/ 2147483646 h 5291"/>
                <a:gd name="T60" fmla="*/ 2147483646 w 10000"/>
                <a:gd name="T61" fmla="*/ 2147483646 h 5291"/>
                <a:gd name="T62" fmla="*/ 2147483646 w 10000"/>
                <a:gd name="T63" fmla="*/ 2147483646 h 5291"/>
                <a:gd name="T64" fmla="*/ 2147483646 w 10000"/>
                <a:gd name="T65" fmla="*/ 2147483646 h 5291"/>
                <a:gd name="T66" fmla="*/ 2147483646 w 10000"/>
                <a:gd name="T67" fmla="*/ 2147483646 h 5291"/>
                <a:gd name="T68" fmla="*/ 0 w 10000"/>
                <a:gd name="T69" fmla="*/ 2147483646 h 5291"/>
                <a:gd name="T70" fmla="*/ 2147483646 w 10000"/>
                <a:gd name="T71" fmla="*/ 2147483646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5" name="Freeform 5">
              <a:extLst>
                <a:ext uri="{FF2B5EF4-FFF2-40B4-BE49-F238E27FC236}">
                  <a16:creationId xmlns:a16="http://schemas.microsoft.com/office/drawing/2014/main" id="{76FFDF7E-680E-4382-9FFE-171D9D1FC758}"/>
                </a:ext>
              </a:extLst>
            </p:cNvPr>
            <p:cNvSpPr>
              <a:spLocks/>
            </p:cNvSpPr>
            <p:nvPr/>
          </p:nvSpPr>
          <p:spPr bwMode="gray">
            <a:xfrm>
              <a:off x="455613" y="4241688"/>
              <a:ext cx="11277600" cy="2337171"/>
            </a:xfrm>
            <a:custGeom>
              <a:avLst/>
              <a:gdLst>
                <a:gd name="T0" fmla="*/ 0 w 10000"/>
                <a:gd name="T1" fmla="*/ 0 h 8000"/>
                <a:gd name="T2" fmla="*/ 0 w 10000"/>
                <a:gd name="T3" fmla="*/ 2147483646 h 8000"/>
                <a:gd name="T4" fmla="*/ 2147483646 w 10000"/>
                <a:gd name="T5" fmla="*/ 2147483646 h 8000"/>
                <a:gd name="T6" fmla="*/ 2147483646 w 10000"/>
                <a:gd name="T7" fmla="*/ 2147483646 h 8000"/>
                <a:gd name="T8" fmla="*/ 2147483646 w 10000"/>
                <a:gd name="T9" fmla="*/ 2147483646 h 8000"/>
                <a:gd name="T10" fmla="*/ 2147483646 w 10000"/>
                <a:gd name="T11" fmla="*/ 2147483646 h 8000"/>
                <a:gd name="T12" fmla="*/ 2147483646 w 10000"/>
                <a:gd name="T13" fmla="*/ 2147483646 h 8000"/>
                <a:gd name="T14" fmla="*/ 2147483646 w 10000"/>
                <a:gd name="T15" fmla="*/ 2147483646 h 8000"/>
                <a:gd name="T16" fmla="*/ 2147483646 w 10000"/>
                <a:gd name="T17" fmla="*/ 2147483646 h 8000"/>
                <a:gd name="T18" fmla="*/ 2147483646 w 10000"/>
                <a:gd name="T19" fmla="*/ 2147483646 h 8000"/>
                <a:gd name="T20" fmla="*/ 2147483646 w 10000"/>
                <a:gd name="T21" fmla="*/ 2147483646 h 8000"/>
                <a:gd name="T22" fmla="*/ 2147483646 w 10000"/>
                <a:gd name="T23" fmla="*/ 2147483646 h 8000"/>
                <a:gd name="T24" fmla="*/ 2147483646 w 10000"/>
                <a:gd name="T25" fmla="*/ 2147483646 h 8000"/>
                <a:gd name="T26" fmla="*/ 2147483646 w 10000"/>
                <a:gd name="T27" fmla="*/ 2147483646 h 8000"/>
                <a:gd name="T28" fmla="*/ 2147483646 w 10000"/>
                <a:gd name="T29" fmla="*/ 2147483646 h 8000"/>
                <a:gd name="T30" fmla="*/ 2147483646 w 10000"/>
                <a:gd name="T31" fmla="*/ 2147483646 h 8000"/>
                <a:gd name="T32" fmla="*/ 2147483646 w 10000"/>
                <a:gd name="T33" fmla="*/ 2147483646 h 8000"/>
                <a:gd name="T34" fmla="*/ 2147483646 w 10000"/>
                <a:gd name="T35" fmla="*/ 2147483646 h 8000"/>
                <a:gd name="T36" fmla="*/ 2147483646 w 10000"/>
                <a:gd name="T37" fmla="*/ 2147483646 h 8000"/>
                <a:gd name="T38" fmla="*/ 2147483646 w 10000"/>
                <a:gd name="T39" fmla="*/ 2147483646 h 8000"/>
                <a:gd name="T40" fmla="*/ 2147483646 w 10000"/>
                <a:gd name="T41" fmla="*/ 2147483646 h 8000"/>
                <a:gd name="T42" fmla="*/ 2147483646 w 10000"/>
                <a:gd name="T43" fmla="*/ 2147483646 h 8000"/>
                <a:gd name="T44" fmla="*/ 2147483646 w 10000"/>
                <a:gd name="T45" fmla="*/ 2147483646 h 8000"/>
                <a:gd name="T46" fmla="*/ 2147483646 w 10000"/>
                <a:gd name="T47" fmla="*/ 2147483646 h 8000"/>
                <a:gd name="T48" fmla="*/ 2147483646 w 10000"/>
                <a:gd name="T49" fmla="*/ 2147483646 h 8000"/>
                <a:gd name="T50" fmla="*/ 2147483646 w 10000"/>
                <a:gd name="T51" fmla="*/ 2147483646 h 8000"/>
                <a:gd name="T52" fmla="*/ 2147483646 w 10000"/>
                <a:gd name="T53" fmla="*/ 2147483646 h 8000"/>
                <a:gd name="T54" fmla="*/ 2147483646 w 10000"/>
                <a:gd name="T55" fmla="*/ 2147483646 h 8000"/>
                <a:gd name="T56" fmla="*/ 2147483646 w 10000"/>
                <a:gd name="T57" fmla="*/ 2147483646 h 8000"/>
                <a:gd name="T58" fmla="*/ 2147483646 w 10000"/>
                <a:gd name="T59" fmla="*/ 2147483646 h 8000"/>
                <a:gd name="T60" fmla="*/ 2147483646 w 10000"/>
                <a:gd name="T61" fmla="*/ 2147483646 h 8000"/>
                <a:gd name="T62" fmla="*/ 2147483646 w 10000"/>
                <a:gd name="T63" fmla="*/ 2147483646 h 8000"/>
                <a:gd name="T64" fmla="*/ 2147483646 w 10000"/>
                <a:gd name="T65" fmla="*/ 2147483646 h 8000"/>
                <a:gd name="T66" fmla="*/ 2147483646 w 10000"/>
                <a:gd name="T67" fmla="*/ 2147483646 h 8000"/>
                <a:gd name="T68" fmla="*/ 2147483646 w 10000"/>
                <a:gd name="T69" fmla="*/ 2147483646 h 8000"/>
                <a:gd name="T70" fmla="*/ 2147483646 w 10000"/>
                <a:gd name="T71" fmla="*/ 2147483646 h 8000"/>
                <a:gd name="T72" fmla="*/ 2147483646 w 10000"/>
                <a:gd name="T73" fmla="*/ 2147483646 h 8000"/>
                <a:gd name="T74" fmla="*/ 2147483646 w 10000"/>
                <a:gd name="T75" fmla="*/ 2147483646 h 8000"/>
                <a:gd name="T76" fmla="*/ 2147483646 w 10000"/>
                <a:gd name="T77" fmla="*/ 2147483646 h 8000"/>
                <a:gd name="T78" fmla="*/ 2147483646 w 10000"/>
                <a:gd name="T79" fmla="*/ 2147483646 h 8000"/>
                <a:gd name="T80" fmla="*/ 2147483646 w 10000"/>
                <a:gd name="T81" fmla="*/ 2147483646 h 8000"/>
                <a:gd name="T82" fmla="*/ 2147483646 w 10000"/>
                <a:gd name="T83" fmla="*/ 2147483646 h 8000"/>
                <a:gd name="T84" fmla="*/ 2147483646 w 10000"/>
                <a:gd name="T85" fmla="*/ 2147483646 h 8000"/>
                <a:gd name="T86" fmla="*/ 2147483646 w 10000"/>
                <a:gd name="T87" fmla="*/ 2147483646 h 8000"/>
                <a:gd name="T88" fmla="*/ 2147483646 w 10000"/>
                <a:gd name="T89" fmla="*/ 2147483646 h 8000"/>
                <a:gd name="T90" fmla="*/ 2147483646 w 10000"/>
                <a:gd name="T91" fmla="*/ 2147483646 h 8000"/>
                <a:gd name="T92" fmla="*/ 2147483646 w 10000"/>
                <a:gd name="T93" fmla="*/ 2147483646 h 8000"/>
                <a:gd name="T94" fmla="*/ 2147483646 w 10000"/>
                <a:gd name="T95" fmla="*/ 2147483646 h 8000"/>
                <a:gd name="T96" fmla="*/ 2147483646 w 10000"/>
                <a:gd name="T97" fmla="*/ 2147483646 h 8000"/>
                <a:gd name="T98" fmla="*/ 0 w 10000"/>
                <a:gd name="T99" fmla="*/ 0 h 8000"/>
                <a:gd name="T100" fmla="*/ 0 w 10000"/>
                <a:gd name="T101" fmla="*/ 0 h 80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6" name="Freeform 5">
              <a:extLst>
                <a:ext uri="{FF2B5EF4-FFF2-40B4-BE49-F238E27FC236}">
                  <a16:creationId xmlns:a16="http://schemas.microsoft.com/office/drawing/2014/main" id="{5EB76F9F-05E0-4B9D-B58E-49E599629B29}"/>
                </a:ext>
              </a:extLst>
            </p:cNvPr>
            <p:cNvSpPr>
              <a:spLocks noEditPoints="1"/>
            </p:cNvSpPr>
            <p:nvPr/>
          </p:nvSpPr>
          <p:spPr bwMode="gray">
            <a:xfrm>
              <a:off x="0" y="804"/>
              <a:ext cx="12192000" cy="6857499"/>
            </a:xfrm>
            <a:custGeom>
              <a:avLst/>
              <a:gdLst>
                <a:gd name="T0" fmla="*/ 0 w 15356"/>
                <a:gd name="T1" fmla="*/ 0 h 8638"/>
                <a:gd name="T2" fmla="*/ 0 w 15356"/>
                <a:gd name="T3" fmla="*/ 2147483646 h 8638"/>
                <a:gd name="T4" fmla="*/ 2147483646 w 15356"/>
                <a:gd name="T5" fmla="*/ 2147483646 h 8638"/>
                <a:gd name="T6" fmla="*/ 2147483646 w 15356"/>
                <a:gd name="T7" fmla="*/ 0 h 8638"/>
                <a:gd name="T8" fmla="*/ 0 w 15356"/>
                <a:gd name="T9" fmla="*/ 0 h 8638"/>
                <a:gd name="T10" fmla="*/ 2147483646 w 15356"/>
                <a:gd name="T11" fmla="*/ 2147483646 h 8638"/>
                <a:gd name="T12" fmla="*/ 2147483646 w 15356"/>
                <a:gd name="T13" fmla="*/ 2147483646 h 8638"/>
                <a:gd name="T14" fmla="*/ 2147483646 w 15356"/>
                <a:gd name="T15" fmla="*/ 2147483646 h 8638"/>
                <a:gd name="T16" fmla="*/ 2147483646 w 15356"/>
                <a:gd name="T17" fmla="*/ 2147483646 h 8638"/>
                <a:gd name="T18" fmla="*/ 2147483646 w 15356"/>
                <a:gd name="T19" fmla="*/ 2147483646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56"/>
                <a:gd name="T31" fmla="*/ 0 h 8638"/>
                <a:gd name="T32" fmla="*/ 15356 w 15356"/>
                <a:gd name="T33" fmla="*/ 8638 h 863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sp>
        <p:nvSpPr>
          <p:cNvPr id="17" name="TextBox 16">
            <a:extLst>
              <a:ext uri="{FF2B5EF4-FFF2-40B4-BE49-F238E27FC236}">
                <a16:creationId xmlns:a16="http://schemas.microsoft.com/office/drawing/2014/main" id="{E6A9A64D-5FC7-4B14-99C6-17932649FDB3}"/>
              </a:ext>
            </a:extLst>
          </p:cNvPr>
          <p:cNvSpPr txBox="1"/>
          <p:nvPr/>
        </p:nvSpPr>
        <p:spPr>
          <a:xfrm>
            <a:off x="9718675" y="2632075"/>
            <a:ext cx="803275" cy="1570038"/>
          </a:xfrm>
          <a:prstGeom prst="rect">
            <a:avLst/>
          </a:prstGeom>
          <a:noFill/>
        </p:spPr>
        <p:txBody>
          <a:bodyPr>
            <a:spAutoFit/>
          </a:bodyPr>
          <a:lstStyle>
            <a:defPPr>
              <a:defRPr lang="en-US"/>
            </a:defPPr>
            <a:lvl1pPr algn="r">
              <a:defRPr sz="12200" b="0" i="0">
                <a:solidFill>
                  <a:schemeClr val="accent1"/>
                </a:solidFill>
                <a:latin typeface="Arial"/>
                <a:cs typeface="Arial"/>
              </a:defRPr>
            </a:lvl1pPr>
          </a:lstStyle>
          <a:p>
            <a:pPr eaLnBrk="1" fontAlgn="auto" hangingPunct="1">
              <a:spcBef>
                <a:spcPts val="0"/>
              </a:spcBef>
              <a:spcAft>
                <a:spcPts val="0"/>
              </a:spcAft>
              <a:defRPr/>
            </a:pPr>
            <a:r>
              <a:rPr lang="en-US" sz="9600" dirty="0"/>
              <a:t>”</a:t>
            </a:r>
          </a:p>
        </p:txBody>
      </p:sp>
      <p:sp>
        <p:nvSpPr>
          <p:cNvPr id="18" name="TextBox 17">
            <a:extLst>
              <a:ext uri="{FF2B5EF4-FFF2-40B4-BE49-F238E27FC236}">
                <a16:creationId xmlns:a16="http://schemas.microsoft.com/office/drawing/2014/main" id="{A65460AD-0106-4BAE-9147-5B1ADE52AA41}"/>
              </a:ext>
            </a:extLst>
          </p:cNvPr>
          <p:cNvSpPr txBox="1"/>
          <p:nvPr/>
        </p:nvSpPr>
        <p:spPr>
          <a:xfrm>
            <a:off x="898525" y="590550"/>
            <a:ext cx="801688" cy="1570038"/>
          </a:xfrm>
          <a:prstGeom prst="rect">
            <a:avLst/>
          </a:prstGeom>
          <a:noFill/>
        </p:spPr>
        <p:txBody>
          <a:bodyPr>
            <a:spAutoFit/>
          </a:bodyPr>
          <a:lstStyle>
            <a:defPPr>
              <a:defRPr lang="en-US"/>
            </a:defPPr>
            <a:lvl1pPr algn="r">
              <a:defRPr sz="12200" b="0" i="0">
                <a:solidFill>
                  <a:schemeClr val="accent1"/>
                </a:solidFill>
                <a:latin typeface="Arial"/>
                <a:cs typeface="Arial"/>
              </a:defRPr>
            </a:lvl1pPr>
          </a:lstStyle>
          <a:p>
            <a:pPr eaLnBrk="1" fontAlgn="auto" hangingPunct="1">
              <a:spcBef>
                <a:spcPts val="0"/>
              </a:spcBef>
              <a:spcAft>
                <a:spcPts val="0"/>
              </a:spcAft>
              <a:defRPr/>
            </a:pPr>
            <a:r>
              <a:rPr lang="en-US" sz="9600" dirty="0"/>
              <a:t>“</a:t>
            </a:r>
          </a:p>
        </p:txBody>
      </p:sp>
      <p:sp>
        <p:nvSpPr>
          <p:cNvPr id="19" name="Rectangle 18">
            <a:extLst>
              <a:ext uri="{FF2B5EF4-FFF2-40B4-BE49-F238E27FC236}">
                <a16:creationId xmlns:a16="http://schemas.microsoft.com/office/drawing/2014/main" id="{1CFD0717-B477-4514-8647-7B4E8BC2B9D3}"/>
              </a:ext>
            </a:extLst>
          </p:cNvPr>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581878" y="980517"/>
            <a:ext cx="8453906" cy="2698249"/>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25772" cy="342174"/>
          </a:xfrm>
        </p:spPr>
        <p:txBody>
          <a:bodyPr>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0" name="Date Placeholder 3">
            <a:extLst>
              <a:ext uri="{FF2B5EF4-FFF2-40B4-BE49-F238E27FC236}">
                <a16:creationId xmlns:a16="http://schemas.microsoft.com/office/drawing/2014/main" id="{C1EB97AE-218C-4230-B046-11E3DE096FC6}"/>
              </a:ext>
            </a:extLst>
          </p:cNvPr>
          <p:cNvSpPr>
            <a:spLocks noGrp="1"/>
          </p:cNvSpPr>
          <p:nvPr>
            <p:ph type="dt" sz="half" idx="14"/>
          </p:nvPr>
        </p:nvSpPr>
        <p:spPr/>
        <p:txBody>
          <a:bodyPr/>
          <a:lstStyle>
            <a:lvl1pPr>
              <a:defRPr/>
            </a:lvl1pPr>
          </a:lstStyle>
          <a:p>
            <a:pPr>
              <a:defRPr/>
            </a:pPr>
            <a:fld id="{1192B59E-9E27-4A55-8FBD-0ACA297FE790}" type="datetimeFigureOut">
              <a:rPr lang="en-US"/>
              <a:pPr>
                <a:defRPr/>
              </a:pPr>
              <a:t>3/2/2026</a:t>
            </a:fld>
            <a:endParaRPr lang="en-US"/>
          </a:p>
        </p:txBody>
      </p:sp>
      <p:sp>
        <p:nvSpPr>
          <p:cNvPr id="21" name="Footer Placeholder 4">
            <a:extLst>
              <a:ext uri="{FF2B5EF4-FFF2-40B4-BE49-F238E27FC236}">
                <a16:creationId xmlns:a16="http://schemas.microsoft.com/office/drawing/2014/main" id="{3A6F8E1A-52E2-4247-9C26-520A58FB8E71}"/>
              </a:ext>
            </a:extLst>
          </p:cNvPr>
          <p:cNvSpPr>
            <a:spLocks noGrp="1"/>
          </p:cNvSpPr>
          <p:nvPr>
            <p:ph type="ftr" sz="quarter" idx="15"/>
          </p:nvPr>
        </p:nvSpPr>
        <p:spPr/>
        <p:txBody>
          <a:bodyPr/>
          <a:lstStyle>
            <a:lvl1pPr>
              <a:defRPr/>
            </a:lvl1pPr>
          </a:lstStyle>
          <a:p>
            <a:pPr>
              <a:defRPr/>
            </a:pPr>
            <a:r>
              <a:rPr lang="en-US"/>
              <a:t>
              </a:t>
            </a:r>
          </a:p>
        </p:txBody>
      </p:sp>
      <p:sp>
        <p:nvSpPr>
          <p:cNvPr id="22" name="Slide Number Placeholder 5">
            <a:extLst>
              <a:ext uri="{FF2B5EF4-FFF2-40B4-BE49-F238E27FC236}">
                <a16:creationId xmlns:a16="http://schemas.microsoft.com/office/drawing/2014/main" id="{5CD8683D-E6DE-44FD-A9A5-B0CBAEA71899}"/>
              </a:ext>
            </a:extLst>
          </p:cNvPr>
          <p:cNvSpPr>
            <a:spLocks noGrp="1"/>
          </p:cNvSpPr>
          <p:nvPr>
            <p:ph type="sldNum" sz="quarter" idx="16"/>
          </p:nvPr>
        </p:nvSpPr>
        <p:spPr/>
        <p:txBody>
          <a:bodyPr/>
          <a:lstStyle>
            <a:lvl1pPr>
              <a:defRPr/>
            </a:lvl1pPr>
          </a:lstStyle>
          <a:p>
            <a:pPr>
              <a:defRPr/>
            </a:pPr>
            <a:fld id="{6EE6211A-72E5-4CF7-9FFE-4AC719D3914B}" type="slidenum">
              <a:rPr lang="en-US" altLang="en-US"/>
              <a:pPr>
                <a:defRPr/>
              </a:pPr>
              <a:t>‹#›</a:t>
            </a:fld>
            <a:endParaRPr lang="en-US" altLang="en-US"/>
          </a:p>
        </p:txBody>
      </p:sp>
    </p:spTree>
    <p:extLst>
      <p:ext uri="{BB962C8B-B14F-4D97-AF65-F5344CB8AC3E}">
        <p14:creationId xmlns:p14="http://schemas.microsoft.com/office/powerpoint/2010/main" val="11018977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4" name="Group 17">
            <a:extLst>
              <a:ext uri="{FF2B5EF4-FFF2-40B4-BE49-F238E27FC236}">
                <a16:creationId xmlns:a16="http://schemas.microsoft.com/office/drawing/2014/main" id="{6B64F9AF-D21B-477E-9A8E-A18F62BA9AAF}"/>
              </a:ext>
            </a:extLst>
          </p:cNvPr>
          <p:cNvGrpSpPr>
            <a:grpSpLocks/>
          </p:cNvGrpSpPr>
          <p:nvPr/>
        </p:nvGrpSpPr>
        <p:grpSpPr bwMode="auto">
          <a:xfrm>
            <a:off x="0" y="-1588"/>
            <a:ext cx="12192000" cy="6865938"/>
            <a:chOff x="0" y="-2373"/>
            <a:chExt cx="12192000" cy="6867027"/>
          </a:xfrm>
        </p:grpSpPr>
        <p:sp>
          <p:nvSpPr>
            <p:cNvPr id="5" name="Rectangle 4">
              <a:extLst>
                <a:ext uri="{FF2B5EF4-FFF2-40B4-BE49-F238E27FC236}">
                  <a16:creationId xmlns:a16="http://schemas.microsoft.com/office/drawing/2014/main" id="{EE763516-1CA6-4970-B717-1D05BB0BAAA3}"/>
                </a:ext>
              </a:extLst>
            </p:cNvPr>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5">
              <a:extLst>
                <a:ext uri="{FF2B5EF4-FFF2-40B4-BE49-F238E27FC236}">
                  <a16:creationId xmlns:a16="http://schemas.microsoft.com/office/drawing/2014/main" id="{792F2F19-139D-4273-BC64-F97AA8971153}"/>
                </a:ext>
              </a:extLst>
            </p:cNvPr>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6">
              <a:extLst>
                <a:ext uri="{FF2B5EF4-FFF2-40B4-BE49-F238E27FC236}">
                  <a16:creationId xmlns:a16="http://schemas.microsoft.com/office/drawing/2014/main" id="{17EFED33-52A5-49BF-8FDE-C9D5BF252A70}"/>
                </a:ext>
              </a:extLst>
            </p:cNvPr>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7">
              <a:extLst>
                <a:ext uri="{FF2B5EF4-FFF2-40B4-BE49-F238E27FC236}">
                  <a16:creationId xmlns:a16="http://schemas.microsoft.com/office/drawing/2014/main" id="{322AD169-B684-4821-A3FA-9DD46A8BEA31}"/>
                </a:ext>
              </a:extLst>
            </p:cNvPr>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8">
              <a:extLst>
                <a:ext uri="{FF2B5EF4-FFF2-40B4-BE49-F238E27FC236}">
                  <a16:creationId xmlns:a16="http://schemas.microsoft.com/office/drawing/2014/main" id="{0CD23EDF-0F7D-448C-A0EC-5D866A67650D}"/>
                </a:ext>
              </a:extLst>
            </p:cNvPr>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a:extLst>
                <a:ext uri="{FF2B5EF4-FFF2-40B4-BE49-F238E27FC236}">
                  <a16:creationId xmlns:a16="http://schemas.microsoft.com/office/drawing/2014/main" id="{603F186A-2DCF-4955-B081-9F0A78D48425}"/>
                </a:ext>
              </a:extLst>
            </p:cNvPr>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a:extLst>
                <a:ext uri="{FF2B5EF4-FFF2-40B4-BE49-F238E27FC236}">
                  <a16:creationId xmlns:a16="http://schemas.microsoft.com/office/drawing/2014/main" id="{78098339-F0A9-4245-802C-E317DEFBD220}"/>
                </a:ext>
              </a:extLst>
            </p:cNvPr>
            <p:cNvSpPr>
              <a:spLocks/>
            </p:cNvSpPr>
            <p:nvPr/>
          </p:nvSpPr>
          <p:spPr bwMode="gray">
            <a:xfrm rot="-589932">
              <a:off x="8491538" y="4194055"/>
              <a:ext cx="3298825" cy="439808"/>
            </a:xfrm>
            <a:custGeom>
              <a:avLst/>
              <a:gdLst>
                <a:gd name="T0" fmla="*/ 2147483646 w 10000"/>
                <a:gd name="T1" fmla="*/ 2147483646 h 5291"/>
                <a:gd name="T2" fmla="*/ 2147483646 w 10000"/>
                <a:gd name="T3" fmla="*/ 2147483646 h 5291"/>
                <a:gd name="T4" fmla="*/ 2147483646 w 10000"/>
                <a:gd name="T5" fmla="*/ 0 h 5291"/>
                <a:gd name="T6" fmla="*/ 2147483646 w 10000"/>
                <a:gd name="T7" fmla="*/ 0 h 5291"/>
                <a:gd name="T8" fmla="*/ 2147483646 w 10000"/>
                <a:gd name="T9" fmla="*/ 2147483646 h 5291"/>
                <a:gd name="T10" fmla="*/ 2147483646 w 10000"/>
                <a:gd name="T11" fmla="*/ 2147483646 h 5291"/>
                <a:gd name="T12" fmla="*/ 2147483646 w 10000"/>
                <a:gd name="T13" fmla="*/ 2147483646 h 5291"/>
                <a:gd name="T14" fmla="*/ 2147483646 w 10000"/>
                <a:gd name="T15" fmla="*/ 2147483646 h 5291"/>
                <a:gd name="T16" fmla="*/ 2147483646 w 10000"/>
                <a:gd name="T17" fmla="*/ 2147483646 h 5291"/>
                <a:gd name="T18" fmla="*/ 2147483646 w 10000"/>
                <a:gd name="T19" fmla="*/ 2147483646 h 5291"/>
                <a:gd name="T20" fmla="*/ 2147483646 w 10000"/>
                <a:gd name="T21" fmla="*/ 2147483646 h 5291"/>
                <a:gd name="T22" fmla="*/ 2147483646 w 10000"/>
                <a:gd name="T23" fmla="*/ 2147483646 h 5291"/>
                <a:gd name="T24" fmla="*/ 2147483646 w 10000"/>
                <a:gd name="T25" fmla="*/ 2147483646 h 5291"/>
                <a:gd name="T26" fmla="*/ 2147483646 w 10000"/>
                <a:gd name="T27" fmla="*/ 2147483646 h 5291"/>
                <a:gd name="T28" fmla="*/ 2147483646 w 10000"/>
                <a:gd name="T29" fmla="*/ 2147483646 h 5291"/>
                <a:gd name="T30" fmla="*/ 2147483646 w 10000"/>
                <a:gd name="T31" fmla="*/ 2147483646 h 5291"/>
                <a:gd name="T32" fmla="*/ 2147483646 w 10000"/>
                <a:gd name="T33" fmla="*/ 2147483646 h 5291"/>
                <a:gd name="T34" fmla="*/ 2147483646 w 10000"/>
                <a:gd name="T35" fmla="*/ 2147483646 h 5291"/>
                <a:gd name="T36" fmla="*/ 2147483646 w 10000"/>
                <a:gd name="T37" fmla="*/ 2147483646 h 5291"/>
                <a:gd name="T38" fmla="*/ 2147483646 w 10000"/>
                <a:gd name="T39" fmla="*/ 2147483646 h 5291"/>
                <a:gd name="T40" fmla="*/ 2147483646 w 10000"/>
                <a:gd name="T41" fmla="*/ 2147483646 h 5291"/>
                <a:gd name="T42" fmla="*/ 2147483646 w 10000"/>
                <a:gd name="T43" fmla="*/ 2147483646 h 5291"/>
                <a:gd name="T44" fmla="*/ 2147483646 w 10000"/>
                <a:gd name="T45" fmla="*/ 2147483646 h 5291"/>
                <a:gd name="T46" fmla="*/ 2147483646 w 10000"/>
                <a:gd name="T47" fmla="*/ 2147483646 h 5291"/>
                <a:gd name="T48" fmla="*/ 2147483646 w 10000"/>
                <a:gd name="T49" fmla="*/ 2147483646 h 5291"/>
                <a:gd name="T50" fmla="*/ 2147483646 w 10000"/>
                <a:gd name="T51" fmla="*/ 2147483646 h 5291"/>
                <a:gd name="T52" fmla="*/ 2147483646 w 10000"/>
                <a:gd name="T53" fmla="*/ 2147483646 h 5291"/>
                <a:gd name="T54" fmla="*/ 2147483646 w 10000"/>
                <a:gd name="T55" fmla="*/ 2147483646 h 5291"/>
                <a:gd name="T56" fmla="*/ 2147483646 w 10000"/>
                <a:gd name="T57" fmla="*/ 2147483646 h 5291"/>
                <a:gd name="T58" fmla="*/ 2147483646 w 10000"/>
                <a:gd name="T59" fmla="*/ 2147483646 h 5291"/>
                <a:gd name="T60" fmla="*/ 2147483646 w 10000"/>
                <a:gd name="T61" fmla="*/ 2147483646 h 5291"/>
                <a:gd name="T62" fmla="*/ 2147483646 w 10000"/>
                <a:gd name="T63" fmla="*/ 2147483646 h 5291"/>
                <a:gd name="T64" fmla="*/ 2147483646 w 10000"/>
                <a:gd name="T65" fmla="*/ 2147483646 h 5291"/>
                <a:gd name="T66" fmla="*/ 2147483646 w 10000"/>
                <a:gd name="T67" fmla="*/ 2147483646 h 5291"/>
                <a:gd name="T68" fmla="*/ 0 w 10000"/>
                <a:gd name="T69" fmla="*/ 2147483646 h 5291"/>
                <a:gd name="T70" fmla="*/ 2147483646 w 10000"/>
                <a:gd name="T71" fmla="*/ 2147483646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2" name="Freeform 5">
              <a:extLst>
                <a:ext uri="{FF2B5EF4-FFF2-40B4-BE49-F238E27FC236}">
                  <a16:creationId xmlns:a16="http://schemas.microsoft.com/office/drawing/2014/main" id="{33FB98B9-3143-44C3-A32B-910B9023E92C}"/>
                </a:ext>
              </a:extLst>
            </p:cNvPr>
            <p:cNvSpPr>
              <a:spLocks/>
            </p:cNvSpPr>
            <p:nvPr/>
          </p:nvSpPr>
          <p:spPr bwMode="gray">
            <a:xfrm>
              <a:off x="455613" y="4241688"/>
              <a:ext cx="11277600" cy="2337171"/>
            </a:xfrm>
            <a:custGeom>
              <a:avLst/>
              <a:gdLst>
                <a:gd name="T0" fmla="*/ 0 w 10000"/>
                <a:gd name="T1" fmla="*/ 0 h 8000"/>
                <a:gd name="T2" fmla="*/ 0 w 10000"/>
                <a:gd name="T3" fmla="*/ 2147483646 h 8000"/>
                <a:gd name="T4" fmla="*/ 2147483646 w 10000"/>
                <a:gd name="T5" fmla="*/ 2147483646 h 8000"/>
                <a:gd name="T6" fmla="*/ 2147483646 w 10000"/>
                <a:gd name="T7" fmla="*/ 2147483646 h 8000"/>
                <a:gd name="T8" fmla="*/ 2147483646 w 10000"/>
                <a:gd name="T9" fmla="*/ 2147483646 h 8000"/>
                <a:gd name="T10" fmla="*/ 2147483646 w 10000"/>
                <a:gd name="T11" fmla="*/ 2147483646 h 8000"/>
                <a:gd name="T12" fmla="*/ 2147483646 w 10000"/>
                <a:gd name="T13" fmla="*/ 2147483646 h 8000"/>
                <a:gd name="T14" fmla="*/ 2147483646 w 10000"/>
                <a:gd name="T15" fmla="*/ 2147483646 h 8000"/>
                <a:gd name="T16" fmla="*/ 2147483646 w 10000"/>
                <a:gd name="T17" fmla="*/ 2147483646 h 8000"/>
                <a:gd name="T18" fmla="*/ 2147483646 w 10000"/>
                <a:gd name="T19" fmla="*/ 2147483646 h 8000"/>
                <a:gd name="T20" fmla="*/ 2147483646 w 10000"/>
                <a:gd name="T21" fmla="*/ 2147483646 h 8000"/>
                <a:gd name="T22" fmla="*/ 2147483646 w 10000"/>
                <a:gd name="T23" fmla="*/ 2147483646 h 8000"/>
                <a:gd name="T24" fmla="*/ 2147483646 w 10000"/>
                <a:gd name="T25" fmla="*/ 2147483646 h 8000"/>
                <a:gd name="T26" fmla="*/ 2147483646 w 10000"/>
                <a:gd name="T27" fmla="*/ 2147483646 h 8000"/>
                <a:gd name="T28" fmla="*/ 2147483646 w 10000"/>
                <a:gd name="T29" fmla="*/ 2147483646 h 8000"/>
                <a:gd name="T30" fmla="*/ 2147483646 w 10000"/>
                <a:gd name="T31" fmla="*/ 2147483646 h 8000"/>
                <a:gd name="T32" fmla="*/ 2147483646 w 10000"/>
                <a:gd name="T33" fmla="*/ 2147483646 h 8000"/>
                <a:gd name="T34" fmla="*/ 2147483646 w 10000"/>
                <a:gd name="T35" fmla="*/ 2147483646 h 8000"/>
                <a:gd name="T36" fmla="*/ 2147483646 w 10000"/>
                <a:gd name="T37" fmla="*/ 2147483646 h 8000"/>
                <a:gd name="T38" fmla="*/ 2147483646 w 10000"/>
                <a:gd name="T39" fmla="*/ 2147483646 h 8000"/>
                <a:gd name="T40" fmla="*/ 2147483646 w 10000"/>
                <a:gd name="T41" fmla="*/ 2147483646 h 8000"/>
                <a:gd name="T42" fmla="*/ 2147483646 w 10000"/>
                <a:gd name="T43" fmla="*/ 2147483646 h 8000"/>
                <a:gd name="T44" fmla="*/ 2147483646 w 10000"/>
                <a:gd name="T45" fmla="*/ 2147483646 h 8000"/>
                <a:gd name="T46" fmla="*/ 2147483646 w 10000"/>
                <a:gd name="T47" fmla="*/ 2147483646 h 8000"/>
                <a:gd name="T48" fmla="*/ 2147483646 w 10000"/>
                <a:gd name="T49" fmla="*/ 2147483646 h 8000"/>
                <a:gd name="T50" fmla="*/ 2147483646 w 10000"/>
                <a:gd name="T51" fmla="*/ 2147483646 h 8000"/>
                <a:gd name="T52" fmla="*/ 2147483646 w 10000"/>
                <a:gd name="T53" fmla="*/ 2147483646 h 8000"/>
                <a:gd name="T54" fmla="*/ 2147483646 w 10000"/>
                <a:gd name="T55" fmla="*/ 2147483646 h 8000"/>
                <a:gd name="T56" fmla="*/ 2147483646 w 10000"/>
                <a:gd name="T57" fmla="*/ 2147483646 h 8000"/>
                <a:gd name="T58" fmla="*/ 2147483646 w 10000"/>
                <a:gd name="T59" fmla="*/ 2147483646 h 8000"/>
                <a:gd name="T60" fmla="*/ 2147483646 w 10000"/>
                <a:gd name="T61" fmla="*/ 2147483646 h 8000"/>
                <a:gd name="T62" fmla="*/ 2147483646 w 10000"/>
                <a:gd name="T63" fmla="*/ 2147483646 h 8000"/>
                <a:gd name="T64" fmla="*/ 2147483646 w 10000"/>
                <a:gd name="T65" fmla="*/ 2147483646 h 8000"/>
                <a:gd name="T66" fmla="*/ 2147483646 w 10000"/>
                <a:gd name="T67" fmla="*/ 2147483646 h 8000"/>
                <a:gd name="T68" fmla="*/ 2147483646 w 10000"/>
                <a:gd name="T69" fmla="*/ 2147483646 h 8000"/>
                <a:gd name="T70" fmla="*/ 2147483646 w 10000"/>
                <a:gd name="T71" fmla="*/ 2147483646 h 8000"/>
                <a:gd name="T72" fmla="*/ 2147483646 w 10000"/>
                <a:gd name="T73" fmla="*/ 2147483646 h 8000"/>
                <a:gd name="T74" fmla="*/ 2147483646 w 10000"/>
                <a:gd name="T75" fmla="*/ 2147483646 h 8000"/>
                <a:gd name="T76" fmla="*/ 2147483646 w 10000"/>
                <a:gd name="T77" fmla="*/ 2147483646 h 8000"/>
                <a:gd name="T78" fmla="*/ 2147483646 w 10000"/>
                <a:gd name="T79" fmla="*/ 2147483646 h 8000"/>
                <a:gd name="T80" fmla="*/ 2147483646 w 10000"/>
                <a:gd name="T81" fmla="*/ 2147483646 h 8000"/>
                <a:gd name="T82" fmla="*/ 2147483646 w 10000"/>
                <a:gd name="T83" fmla="*/ 2147483646 h 8000"/>
                <a:gd name="T84" fmla="*/ 2147483646 w 10000"/>
                <a:gd name="T85" fmla="*/ 2147483646 h 8000"/>
                <a:gd name="T86" fmla="*/ 2147483646 w 10000"/>
                <a:gd name="T87" fmla="*/ 2147483646 h 8000"/>
                <a:gd name="T88" fmla="*/ 2147483646 w 10000"/>
                <a:gd name="T89" fmla="*/ 2147483646 h 8000"/>
                <a:gd name="T90" fmla="*/ 2147483646 w 10000"/>
                <a:gd name="T91" fmla="*/ 2147483646 h 8000"/>
                <a:gd name="T92" fmla="*/ 2147483646 w 10000"/>
                <a:gd name="T93" fmla="*/ 2147483646 h 8000"/>
                <a:gd name="T94" fmla="*/ 2147483646 w 10000"/>
                <a:gd name="T95" fmla="*/ 2147483646 h 8000"/>
                <a:gd name="T96" fmla="*/ 2147483646 w 10000"/>
                <a:gd name="T97" fmla="*/ 2147483646 h 8000"/>
                <a:gd name="T98" fmla="*/ 0 w 10000"/>
                <a:gd name="T99" fmla="*/ 0 h 8000"/>
                <a:gd name="T100" fmla="*/ 0 w 10000"/>
                <a:gd name="T101" fmla="*/ 0 h 80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3" name="Freeform 5">
              <a:extLst>
                <a:ext uri="{FF2B5EF4-FFF2-40B4-BE49-F238E27FC236}">
                  <a16:creationId xmlns:a16="http://schemas.microsoft.com/office/drawing/2014/main" id="{56376160-A625-4FEA-BA6D-1F44E000B0DD}"/>
                </a:ext>
              </a:extLst>
            </p:cNvPr>
            <p:cNvSpPr>
              <a:spLocks noEditPoints="1"/>
            </p:cNvSpPr>
            <p:nvPr/>
          </p:nvSpPr>
          <p:spPr bwMode="gray">
            <a:xfrm>
              <a:off x="0" y="804"/>
              <a:ext cx="12192000" cy="6857499"/>
            </a:xfrm>
            <a:custGeom>
              <a:avLst/>
              <a:gdLst>
                <a:gd name="T0" fmla="*/ 0 w 15356"/>
                <a:gd name="T1" fmla="*/ 0 h 8638"/>
                <a:gd name="T2" fmla="*/ 0 w 15356"/>
                <a:gd name="T3" fmla="*/ 2147483646 h 8638"/>
                <a:gd name="T4" fmla="*/ 2147483646 w 15356"/>
                <a:gd name="T5" fmla="*/ 2147483646 h 8638"/>
                <a:gd name="T6" fmla="*/ 2147483646 w 15356"/>
                <a:gd name="T7" fmla="*/ 0 h 8638"/>
                <a:gd name="T8" fmla="*/ 0 w 15356"/>
                <a:gd name="T9" fmla="*/ 0 h 8638"/>
                <a:gd name="T10" fmla="*/ 2147483646 w 15356"/>
                <a:gd name="T11" fmla="*/ 2147483646 h 8638"/>
                <a:gd name="T12" fmla="*/ 2147483646 w 15356"/>
                <a:gd name="T13" fmla="*/ 2147483646 h 8638"/>
                <a:gd name="T14" fmla="*/ 2147483646 w 15356"/>
                <a:gd name="T15" fmla="*/ 2147483646 h 8638"/>
                <a:gd name="T16" fmla="*/ 2147483646 w 15356"/>
                <a:gd name="T17" fmla="*/ 2147483646 h 8638"/>
                <a:gd name="T18" fmla="*/ 2147483646 w 15356"/>
                <a:gd name="T19" fmla="*/ 2147483646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56"/>
                <a:gd name="T31" fmla="*/ 0 h 8638"/>
                <a:gd name="T32" fmla="*/ 15356 w 15356"/>
                <a:gd name="T33" fmla="*/ 8638 h 863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sp>
        <p:nvSpPr>
          <p:cNvPr id="14" name="Rectangle 13">
            <a:extLst>
              <a:ext uri="{FF2B5EF4-FFF2-40B4-BE49-F238E27FC236}">
                <a16:creationId xmlns:a16="http://schemas.microsoft.com/office/drawing/2014/main" id="{27495BE3-A9BB-4AE7-8F82-F50D00BD0E0F}"/>
              </a:ext>
            </a:extLst>
          </p:cNvPr>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33068"/>
            <a:ext cx="8825659" cy="860400"/>
          </a:xfrm>
        </p:spPr>
        <p:txBody>
          <a:bodyPr/>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15" name="Date Placeholder 3">
            <a:extLst>
              <a:ext uri="{FF2B5EF4-FFF2-40B4-BE49-F238E27FC236}">
                <a16:creationId xmlns:a16="http://schemas.microsoft.com/office/drawing/2014/main" id="{C4724AAB-0D6F-4712-A054-F3A86AB510D3}"/>
              </a:ext>
            </a:extLst>
          </p:cNvPr>
          <p:cNvSpPr>
            <a:spLocks noGrp="1"/>
          </p:cNvSpPr>
          <p:nvPr>
            <p:ph type="dt" sz="half" idx="10"/>
          </p:nvPr>
        </p:nvSpPr>
        <p:spPr/>
        <p:txBody>
          <a:bodyPr/>
          <a:lstStyle>
            <a:lvl1pPr>
              <a:defRPr/>
            </a:lvl1pPr>
          </a:lstStyle>
          <a:p>
            <a:pPr>
              <a:defRPr/>
            </a:pPr>
            <a:fld id="{0E5DC896-B2FA-42C3-9138-2E2A26FDA138}" type="datetimeFigureOut">
              <a:rPr lang="en-US"/>
              <a:pPr>
                <a:defRPr/>
              </a:pPr>
              <a:t>3/2/2026</a:t>
            </a:fld>
            <a:endParaRPr lang="en-US"/>
          </a:p>
        </p:txBody>
      </p:sp>
      <p:sp>
        <p:nvSpPr>
          <p:cNvPr id="16" name="Footer Placeholder 4">
            <a:extLst>
              <a:ext uri="{FF2B5EF4-FFF2-40B4-BE49-F238E27FC236}">
                <a16:creationId xmlns:a16="http://schemas.microsoft.com/office/drawing/2014/main" id="{8AE32AD3-A6DF-4962-A746-4DD6AD715A2E}"/>
              </a:ext>
            </a:extLst>
          </p:cNvPr>
          <p:cNvSpPr>
            <a:spLocks noGrp="1"/>
          </p:cNvSpPr>
          <p:nvPr>
            <p:ph type="ftr" sz="quarter" idx="11"/>
          </p:nvPr>
        </p:nvSpPr>
        <p:spPr/>
        <p:txBody>
          <a:bodyPr/>
          <a:lstStyle>
            <a:lvl1pPr>
              <a:defRPr/>
            </a:lvl1pPr>
          </a:lstStyle>
          <a:p>
            <a:pPr>
              <a:defRPr/>
            </a:pPr>
            <a:r>
              <a:rPr lang="en-US"/>
              <a:t>
              </a:t>
            </a:r>
          </a:p>
        </p:txBody>
      </p:sp>
      <p:sp>
        <p:nvSpPr>
          <p:cNvPr id="17" name="Slide Number Placeholder 5">
            <a:extLst>
              <a:ext uri="{FF2B5EF4-FFF2-40B4-BE49-F238E27FC236}">
                <a16:creationId xmlns:a16="http://schemas.microsoft.com/office/drawing/2014/main" id="{E87C3D1E-36F1-455C-A175-4F7163D33E0D}"/>
              </a:ext>
            </a:extLst>
          </p:cNvPr>
          <p:cNvSpPr>
            <a:spLocks noGrp="1"/>
          </p:cNvSpPr>
          <p:nvPr>
            <p:ph type="sldNum" sz="quarter" idx="12"/>
          </p:nvPr>
        </p:nvSpPr>
        <p:spPr/>
        <p:txBody>
          <a:bodyPr/>
          <a:lstStyle>
            <a:lvl1pPr>
              <a:defRPr/>
            </a:lvl1pPr>
          </a:lstStyle>
          <a:p>
            <a:pPr>
              <a:defRPr/>
            </a:pPr>
            <a:fld id="{B2F0CE26-19CB-4240-80B6-7DEFC5D147D6}" type="slidenum">
              <a:rPr lang="en-US" altLang="en-US"/>
              <a:pPr>
                <a:defRPr/>
              </a:pPr>
              <a:t>‹#›</a:t>
            </a:fld>
            <a:endParaRPr lang="en-US" altLang="en-US"/>
          </a:p>
        </p:txBody>
      </p:sp>
    </p:spTree>
    <p:extLst>
      <p:ext uri="{BB962C8B-B14F-4D97-AF65-F5344CB8AC3E}">
        <p14:creationId xmlns:p14="http://schemas.microsoft.com/office/powerpoint/2010/main" val="13218634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EC1E5B4C-F93F-4C3E-A953-903A65299297}"/>
              </a:ext>
            </a:extLst>
          </p:cNvPr>
          <p:cNvCxnSpPr/>
          <p:nvPr/>
        </p:nvCxnSpPr>
        <p:spPr>
          <a:xfrm>
            <a:off x="4403725" y="2570163"/>
            <a:ext cx="0" cy="3492500"/>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1A9ED264-2873-40E6-8D36-CDFDAE8A6884}"/>
              </a:ext>
            </a:extLst>
          </p:cNvPr>
          <p:cNvCxnSpPr/>
          <p:nvPr/>
        </p:nvCxnSpPr>
        <p:spPr>
          <a:xfrm>
            <a:off x="7772400" y="2570163"/>
            <a:ext cx="0" cy="3492500"/>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172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93561"/>
            <a:ext cx="3129168" cy="2833496"/>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2"/>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93561"/>
            <a:ext cx="3145380" cy="2833495"/>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0" y="2617299"/>
            <a:ext cx="3161029"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93561"/>
            <a:ext cx="3164719" cy="2833493"/>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Date Placeholder 6">
            <a:extLst>
              <a:ext uri="{FF2B5EF4-FFF2-40B4-BE49-F238E27FC236}">
                <a16:creationId xmlns:a16="http://schemas.microsoft.com/office/drawing/2014/main" id="{59415A0A-F949-4A3E-BEC2-2D709813A1EB}"/>
              </a:ext>
            </a:extLst>
          </p:cNvPr>
          <p:cNvSpPr>
            <a:spLocks noGrp="1"/>
          </p:cNvSpPr>
          <p:nvPr>
            <p:ph type="dt" sz="half" idx="18"/>
          </p:nvPr>
        </p:nvSpPr>
        <p:spPr/>
        <p:txBody>
          <a:bodyPr/>
          <a:lstStyle>
            <a:lvl1pPr>
              <a:defRPr/>
            </a:lvl1pPr>
          </a:lstStyle>
          <a:p>
            <a:pPr>
              <a:defRPr/>
            </a:pPr>
            <a:fld id="{C5B4FDAD-6693-4A1E-AFB6-B8DCD9D89E8D}" type="datetimeFigureOut">
              <a:rPr lang="en-US"/>
              <a:pPr>
                <a:defRPr/>
              </a:pPr>
              <a:t>3/2/2026</a:t>
            </a:fld>
            <a:endParaRPr lang="en-US"/>
          </a:p>
        </p:txBody>
      </p:sp>
      <p:sp>
        <p:nvSpPr>
          <p:cNvPr id="12" name="Footer Placeholder 7">
            <a:extLst>
              <a:ext uri="{FF2B5EF4-FFF2-40B4-BE49-F238E27FC236}">
                <a16:creationId xmlns:a16="http://schemas.microsoft.com/office/drawing/2014/main" id="{EFBBCDCE-AF4B-46A2-8B47-A584B4F855B5}"/>
              </a:ext>
            </a:extLst>
          </p:cNvPr>
          <p:cNvSpPr>
            <a:spLocks noGrp="1"/>
          </p:cNvSpPr>
          <p:nvPr>
            <p:ph type="ftr" sz="quarter" idx="19"/>
          </p:nvPr>
        </p:nvSpPr>
        <p:spPr/>
        <p:txBody>
          <a:bodyPr/>
          <a:lstStyle>
            <a:lvl1pPr>
              <a:defRPr/>
            </a:lvl1pPr>
          </a:lstStyle>
          <a:p>
            <a:pPr>
              <a:defRPr/>
            </a:pPr>
            <a:r>
              <a:rPr lang="en-US"/>
              <a:t>
              </a:t>
            </a:r>
          </a:p>
        </p:txBody>
      </p:sp>
      <p:sp>
        <p:nvSpPr>
          <p:cNvPr id="13" name="Slide Number Placeholder 8">
            <a:extLst>
              <a:ext uri="{FF2B5EF4-FFF2-40B4-BE49-F238E27FC236}">
                <a16:creationId xmlns:a16="http://schemas.microsoft.com/office/drawing/2014/main" id="{6D5F9580-421C-42E3-A2CA-D09C4D798A09}"/>
              </a:ext>
            </a:extLst>
          </p:cNvPr>
          <p:cNvSpPr>
            <a:spLocks noGrp="1"/>
          </p:cNvSpPr>
          <p:nvPr>
            <p:ph type="sldNum" sz="quarter" idx="20"/>
          </p:nvPr>
        </p:nvSpPr>
        <p:spPr/>
        <p:txBody>
          <a:bodyPr/>
          <a:lstStyle>
            <a:lvl1pPr>
              <a:defRPr/>
            </a:lvl1pPr>
          </a:lstStyle>
          <a:p>
            <a:pPr>
              <a:defRPr/>
            </a:pPr>
            <a:fld id="{DB0FC828-4B11-4C5B-B773-BC0F4C66198E}" type="slidenum">
              <a:rPr lang="en-US" altLang="en-US"/>
              <a:pPr>
                <a:defRPr/>
              </a:pPr>
              <a:t>‹#›</a:t>
            </a:fld>
            <a:endParaRPr lang="en-US" altLang="en-US"/>
          </a:p>
        </p:txBody>
      </p:sp>
    </p:spTree>
    <p:extLst>
      <p:ext uri="{BB962C8B-B14F-4D97-AF65-F5344CB8AC3E}">
        <p14:creationId xmlns:p14="http://schemas.microsoft.com/office/powerpoint/2010/main" val="28445925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cxnSp>
        <p:nvCxnSpPr>
          <p:cNvPr id="12" name="Straight Connector 11">
            <a:extLst>
              <a:ext uri="{FF2B5EF4-FFF2-40B4-BE49-F238E27FC236}">
                <a16:creationId xmlns:a16="http://schemas.microsoft.com/office/drawing/2014/main" id="{01E8FC57-D549-453C-BE13-63688555C703}"/>
              </a:ext>
            </a:extLst>
          </p:cNvPr>
          <p:cNvCxnSpPr/>
          <p:nvPr/>
        </p:nvCxnSpPr>
        <p:spPr>
          <a:xfrm>
            <a:off x="4387850" y="2603500"/>
            <a:ext cx="0" cy="35179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C18C3278-CFA6-4AF7-B4E9-CC4DC6B0970E}"/>
              </a:ext>
            </a:extLst>
          </p:cNvPr>
          <p:cNvCxnSpPr/>
          <p:nvPr/>
        </p:nvCxnSpPr>
        <p:spPr>
          <a:xfrm>
            <a:off x="7802563" y="2603500"/>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2" y="4532845"/>
            <a:ext cx="30504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03500"/>
            <a:ext cx="2691242"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22" name="Text Placeholder 3"/>
          <p:cNvSpPr>
            <a:spLocks noGrp="1"/>
          </p:cNvSpPr>
          <p:nvPr>
            <p:ph type="body" sz="half" idx="18"/>
          </p:nvPr>
        </p:nvSpPr>
        <p:spPr>
          <a:xfrm>
            <a:off x="1154953" y="5109107"/>
            <a:ext cx="3050437" cy="91794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72537" y="4532846"/>
            <a:ext cx="3046766" cy="651156"/>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03500"/>
            <a:ext cx="2691241"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23" name="Text Placeholder 3"/>
          <p:cNvSpPr>
            <a:spLocks noGrp="1"/>
          </p:cNvSpPr>
          <p:nvPr>
            <p:ph type="body" sz="half" idx="19"/>
          </p:nvPr>
        </p:nvSpPr>
        <p:spPr>
          <a:xfrm>
            <a:off x="4568865" y="5184002"/>
            <a:ext cx="3050438" cy="843056"/>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4" y="4532847"/>
            <a:ext cx="3050438" cy="651154"/>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24" name="Text Placeholder 3"/>
          <p:cNvSpPr>
            <a:spLocks noGrp="1"/>
          </p:cNvSpPr>
          <p:nvPr>
            <p:ph type="body" sz="half" idx="20"/>
          </p:nvPr>
        </p:nvSpPr>
        <p:spPr>
          <a:xfrm>
            <a:off x="7983434" y="5184001"/>
            <a:ext cx="3050437" cy="843054"/>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5" name="Date Placeholder 6">
            <a:extLst>
              <a:ext uri="{FF2B5EF4-FFF2-40B4-BE49-F238E27FC236}">
                <a16:creationId xmlns:a16="http://schemas.microsoft.com/office/drawing/2014/main" id="{5C202D78-89A6-420E-A428-6623A9CC88C7}"/>
              </a:ext>
            </a:extLst>
          </p:cNvPr>
          <p:cNvSpPr>
            <a:spLocks noGrp="1"/>
          </p:cNvSpPr>
          <p:nvPr>
            <p:ph type="dt" sz="half" idx="23"/>
          </p:nvPr>
        </p:nvSpPr>
        <p:spPr/>
        <p:txBody>
          <a:bodyPr/>
          <a:lstStyle>
            <a:lvl1pPr>
              <a:defRPr/>
            </a:lvl1pPr>
          </a:lstStyle>
          <a:p>
            <a:pPr>
              <a:defRPr/>
            </a:pPr>
            <a:fld id="{A87630D6-6D6D-4FB5-829A-45DDB347FEC4}" type="datetimeFigureOut">
              <a:rPr lang="en-US"/>
              <a:pPr>
                <a:defRPr/>
              </a:pPr>
              <a:t>3/2/2026</a:t>
            </a:fld>
            <a:endParaRPr lang="en-US"/>
          </a:p>
        </p:txBody>
      </p:sp>
      <p:sp>
        <p:nvSpPr>
          <p:cNvPr id="16" name="Footer Placeholder 7">
            <a:extLst>
              <a:ext uri="{FF2B5EF4-FFF2-40B4-BE49-F238E27FC236}">
                <a16:creationId xmlns:a16="http://schemas.microsoft.com/office/drawing/2014/main" id="{E01D98EC-AF30-4780-8190-8445FF8737E4}"/>
              </a:ext>
            </a:extLst>
          </p:cNvPr>
          <p:cNvSpPr>
            <a:spLocks noGrp="1"/>
          </p:cNvSpPr>
          <p:nvPr>
            <p:ph type="ftr" sz="quarter" idx="24"/>
          </p:nvPr>
        </p:nvSpPr>
        <p:spPr/>
        <p:txBody>
          <a:bodyPr/>
          <a:lstStyle>
            <a:lvl1pPr>
              <a:defRPr/>
            </a:lvl1pPr>
          </a:lstStyle>
          <a:p>
            <a:pPr>
              <a:defRPr/>
            </a:pPr>
            <a:r>
              <a:rPr lang="en-US"/>
              <a:t>
              </a:t>
            </a:r>
          </a:p>
        </p:txBody>
      </p:sp>
      <p:sp>
        <p:nvSpPr>
          <p:cNvPr id="17" name="Slide Number Placeholder 8">
            <a:extLst>
              <a:ext uri="{FF2B5EF4-FFF2-40B4-BE49-F238E27FC236}">
                <a16:creationId xmlns:a16="http://schemas.microsoft.com/office/drawing/2014/main" id="{C60E2BAA-1AE7-4132-937E-9509A4161E76}"/>
              </a:ext>
            </a:extLst>
          </p:cNvPr>
          <p:cNvSpPr>
            <a:spLocks noGrp="1"/>
          </p:cNvSpPr>
          <p:nvPr>
            <p:ph type="sldNum" sz="quarter" idx="25"/>
          </p:nvPr>
        </p:nvSpPr>
        <p:spPr/>
        <p:txBody>
          <a:bodyPr/>
          <a:lstStyle>
            <a:lvl1pPr>
              <a:defRPr/>
            </a:lvl1pPr>
          </a:lstStyle>
          <a:p>
            <a:pPr>
              <a:defRPr/>
            </a:pPr>
            <a:fld id="{A4EA0DB6-77EA-4C23-A1CA-FE29E124D646}" type="slidenum">
              <a:rPr lang="en-US" altLang="en-US"/>
              <a:pPr>
                <a:defRPr/>
              </a:pPr>
              <a:t>‹#›</a:t>
            </a:fld>
            <a:endParaRPr lang="en-US" altLang="en-US"/>
          </a:p>
        </p:txBody>
      </p:sp>
    </p:spTree>
    <p:extLst>
      <p:ext uri="{BB962C8B-B14F-4D97-AF65-F5344CB8AC3E}">
        <p14:creationId xmlns:p14="http://schemas.microsoft.com/office/powerpoint/2010/main" val="42456370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3" y="973668"/>
            <a:ext cx="8825660"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B94863F-4E70-497A-B327-2054DEBD5F8E}"/>
              </a:ext>
            </a:extLst>
          </p:cNvPr>
          <p:cNvSpPr>
            <a:spLocks noGrp="1"/>
          </p:cNvSpPr>
          <p:nvPr>
            <p:ph type="dt" sz="half" idx="10"/>
          </p:nvPr>
        </p:nvSpPr>
        <p:spPr/>
        <p:txBody>
          <a:bodyPr/>
          <a:lstStyle>
            <a:lvl1pPr>
              <a:defRPr/>
            </a:lvl1pPr>
          </a:lstStyle>
          <a:p>
            <a:pPr>
              <a:defRPr/>
            </a:pPr>
            <a:fld id="{3B652310-71B4-44BC-838E-2309AD98F130}" type="datetimeFigureOut">
              <a:rPr lang="en-US"/>
              <a:pPr>
                <a:defRPr/>
              </a:pPr>
              <a:t>3/2/2026</a:t>
            </a:fld>
            <a:endParaRPr lang="en-US"/>
          </a:p>
        </p:txBody>
      </p:sp>
      <p:sp>
        <p:nvSpPr>
          <p:cNvPr id="5" name="Footer Placeholder 4">
            <a:extLst>
              <a:ext uri="{FF2B5EF4-FFF2-40B4-BE49-F238E27FC236}">
                <a16:creationId xmlns:a16="http://schemas.microsoft.com/office/drawing/2014/main" id="{E11A9537-73DA-4414-95F3-BEE63FEE44CA}"/>
              </a:ext>
            </a:extLst>
          </p:cNvPr>
          <p:cNvSpPr>
            <a:spLocks noGrp="1"/>
          </p:cNvSpPr>
          <p:nvPr>
            <p:ph type="ftr" sz="quarter" idx="11"/>
          </p:nvPr>
        </p:nvSpPr>
        <p:spPr/>
        <p:txBody>
          <a:bodyPr/>
          <a:lstStyle>
            <a:lvl1pPr>
              <a:defRPr/>
            </a:lvl1pPr>
          </a:lstStyle>
          <a:p>
            <a:pPr>
              <a:defRPr/>
            </a:pPr>
            <a:r>
              <a:rPr lang="en-US"/>
              <a:t>
              </a:t>
            </a:r>
          </a:p>
        </p:txBody>
      </p:sp>
      <p:sp>
        <p:nvSpPr>
          <p:cNvPr id="6" name="Slide Number Placeholder 5">
            <a:extLst>
              <a:ext uri="{FF2B5EF4-FFF2-40B4-BE49-F238E27FC236}">
                <a16:creationId xmlns:a16="http://schemas.microsoft.com/office/drawing/2014/main" id="{21426B03-A165-4FC7-85C1-1E930E71EC59}"/>
              </a:ext>
            </a:extLst>
          </p:cNvPr>
          <p:cNvSpPr>
            <a:spLocks noGrp="1"/>
          </p:cNvSpPr>
          <p:nvPr>
            <p:ph type="sldNum" sz="quarter" idx="12"/>
          </p:nvPr>
        </p:nvSpPr>
        <p:spPr/>
        <p:txBody>
          <a:bodyPr/>
          <a:lstStyle>
            <a:lvl1pPr>
              <a:defRPr/>
            </a:lvl1pPr>
          </a:lstStyle>
          <a:p>
            <a:pPr>
              <a:defRPr/>
            </a:pPr>
            <a:fld id="{5DC40409-BF6B-454A-A3AB-65E50EDF7C8F}" type="slidenum">
              <a:rPr lang="en-US" altLang="en-US"/>
              <a:pPr>
                <a:defRPr/>
              </a:pPr>
              <a:t>‹#›</a:t>
            </a:fld>
            <a:endParaRPr lang="en-US" altLang="en-US"/>
          </a:p>
        </p:txBody>
      </p:sp>
    </p:spTree>
    <p:extLst>
      <p:ext uri="{BB962C8B-B14F-4D97-AF65-F5344CB8AC3E}">
        <p14:creationId xmlns:p14="http://schemas.microsoft.com/office/powerpoint/2010/main" val="40403221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4" name="Group 18">
            <a:extLst>
              <a:ext uri="{FF2B5EF4-FFF2-40B4-BE49-F238E27FC236}">
                <a16:creationId xmlns:a16="http://schemas.microsoft.com/office/drawing/2014/main" id="{94AB2A8B-9AC9-4996-8892-DDFD0EC848B3}"/>
              </a:ext>
            </a:extLst>
          </p:cNvPr>
          <p:cNvGrpSpPr>
            <a:grpSpLocks/>
          </p:cNvGrpSpPr>
          <p:nvPr/>
        </p:nvGrpSpPr>
        <p:grpSpPr bwMode="auto">
          <a:xfrm>
            <a:off x="0" y="-1588"/>
            <a:ext cx="12192000" cy="6865938"/>
            <a:chOff x="0" y="-2373"/>
            <a:chExt cx="12192000" cy="6867027"/>
          </a:xfrm>
        </p:grpSpPr>
        <p:sp>
          <p:nvSpPr>
            <p:cNvPr id="5" name="Rectangle 4">
              <a:extLst>
                <a:ext uri="{FF2B5EF4-FFF2-40B4-BE49-F238E27FC236}">
                  <a16:creationId xmlns:a16="http://schemas.microsoft.com/office/drawing/2014/main" id="{FDCC45CC-AED7-4ED4-8328-65F3474AB9CC}"/>
                </a:ext>
              </a:extLst>
            </p:cNvPr>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5">
              <a:extLst>
                <a:ext uri="{FF2B5EF4-FFF2-40B4-BE49-F238E27FC236}">
                  <a16:creationId xmlns:a16="http://schemas.microsoft.com/office/drawing/2014/main" id="{B7061CAF-9D95-4F63-A56B-49E251E4D52C}"/>
                </a:ext>
              </a:extLst>
            </p:cNvPr>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6">
              <a:extLst>
                <a:ext uri="{FF2B5EF4-FFF2-40B4-BE49-F238E27FC236}">
                  <a16:creationId xmlns:a16="http://schemas.microsoft.com/office/drawing/2014/main" id="{E829BA34-22E2-49F4-B6C0-58245DF034C6}"/>
                </a:ext>
              </a:extLst>
            </p:cNvPr>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7">
              <a:extLst>
                <a:ext uri="{FF2B5EF4-FFF2-40B4-BE49-F238E27FC236}">
                  <a16:creationId xmlns:a16="http://schemas.microsoft.com/office/drawing/2014/main" id="{15D5294D-ABAD-43C0-842A-4189AD38260B}"/>
                </a:ext>
              </a:extLst>
            </p:cNvPr>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8">
              <a:extLst>
                <a:ext uri="{FF2B5EF4-FFF2-40B4-BE49-F238E27FC236}">
                  <a16:creationId xmlns:a16="http://schemas.microsoft.com/office/drawing/2014/main" id="{8720CE8F-5C76-47F3-8019-122DBF8B75BF}"/>
                </a:ext>
              </a:extLst>
            </p:cNvPr>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a:extLst>
                <a:ext uri="{FF2B5EF4-FFF2-40B4-BE49-F238E27FC236}">
                  <a16:creationId xmlns:a16="http://schemas.microsoft.com/office/drawing/2014/main" id="{EA3CDA44-A224-4F8B-85CD-8B4A0FF1EBB9}"/>
                </a:ext>
              </a:extLst>
            </p:cNvPr>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a:extLst>
                <a:ext uri="{FF2B5EF4-FFF2-40B4-BE49-F238E27FC236}">
                  <a16:creationId xmlns:a16="http://schemas.microsoft.com/office/drawing/2014/main" id="{8FBBB9DA-6DD1-4D31-92B6-3CA3491F4ECE}"/>
                </a:ext>
              </a:extLst>
            </p:cNvPr>
            <p:cNvSpPr>
              <a:spLocks/>
            </p:cNvSpPr>
            <p:nvPr/>
          </p:nvSpPr>
          <p:spPr bwMode="gray">
            <a:xfrm rot="5101749">
              <a:off x="6293383" y="4577532"/>
              <a:ext cx="3300935" cy="441325"/>
            </a:xfrm>
            <a:custGeom>
              <a:avLst/>
              <a:gdLst>
                <a:gd name="T0" fmla="*/ 2147483646 w 10000"/>
                <a:gd name="T1" fmla="*/ 2147483646 h 5291"/>
                <a:gd name="T2" fmla="*/ 2147483646 w 10000"/>
                <a:gd name="T3" fmla="*/ 2147483646 h 5291"/>
                <a:gd name="T4" fmla="*/ 2147483646 w 10000"/>
                <a:gd name="T5" fmla="*/ 0 h 5291"/>
                <a:gd name="T6" fmla="*/ 2147483646 w 10000"/>
                <a:gd name="T7" fmla="*/ 0 h 5291"/>
                <a:gd name="T8" fmla="*/ 2147483646 w 10000"/>
                <a:gd name="T9" fmla="*/ 2147483646 h 5291"/>
                <a:gd name="T10" fmla="*/ 2147483646 w 10000"/>
                <a:gd name="T11" fmla="*/ 2147483646 h 5291"/>
                <a:gd name="T12" fmla="*/ 2147483646 w 10000"/>
                <a:gd name="T13" fmla="*/ 2147483646 h 5291"/>
                <a:gd name="T14" fmla="*/ 2147483646 w 10000"/>
                <a:gd name="T15" fmla="*/ 2147483646 h 5291"/>
                <a:gd name="T16" fmla="*/ 2147483646 w 10000"/>
                <a:gd name="T17" fmla="*/ 2147483646 h 5291"/>
                <a:gd name="T18" fmla="*/ 2147483646 w 10000"/>
                <a:gd name="T19" fmla="*/ 2147483646 h 5291"/>
                <a:gd name="T20" fmla="*/ 2147483646 w 10000"/>
                <a:gd name="T21" fmla="*/ 2147483646 h 5291"/>
                <a:gd name="T22" fmla="*/ 2147483646 w 10000"/>
                <a:gd name="T23" fmla="*/ 2147483646 h 5291"/>
                <a:gd name="T24" fmla="*/ 2147483646 w 10000"/>
                <a:gd name="T25" fmla="*/ 2147483646 h 5291"/>
                <a:gd name="T26" fmla="*/ 2147483646 w 10000"/>
                <a:gd name="T27" fmla="*/ 2147483646 h 5291"/>
                <a:gd name="T28" fmla="*/ 2147483646 w 10000"/>
                <a:gd name="T29" fmla="*/ 2147483646 h 5291"/>
                <a:gd name="T30" fmla="*/ 2147483646 w 10000"/>
                <a:gd name="T31" fmla="*/ 2147483646 h 5291"/>
                <a:gd name="T32" fmla="*/ 2147483646 w 10000"/>
                <a:gd name="T33" fmla="*/ 2147483646 h 5291"/>
                <a:gd name="T34" fmla="*/ 2147483646 w 10000"/>
                <a:gd name="T35" fmla="*/ 2147483646 h 5291"/>
                <a:gd name="T36" fmla="*/ 2147483646 w 10000"/>
                <a:gd name="T37" fmla="*/ 2147483646 h 5291"/>
                <a:gd name="T38" fmla="*/ 2147483646 w 10000"/>
                <a:gd name="T39" fmla="*/ 2147483646 h 5291"/>
                <a:gd name="T40" fmla="*/ 2147483646 w 10000"/>
                <a:gd name="T41" fmla="*/ 2147483646 h 5291"/>
                <a:gd name="T42" fmla="*/ 2147483646 w 10000"/>
                <a:gd name="T43" fmla="*/ 2147483646 h 5291"/>
                <a:gd name="T44" fmla="*/ 2147483646 w 10000"/>
                <a:gd name="T45" fmla="*/ 2147483646 h 5291"/>
                <a:gd name="T46" fmla="*/ 2147483646 w 10000"/>
                <a:gd name="T47" fmla="*/ 2147483646 h 5291"/>
                <a:gd name="T48" fmla="*/ 2147483646 w 10000"/>
                <a:gd name="T49" fmla="*/ 2147483646 h 5291"/>
                <a:gd name="T50" fmla="*/ 2147483646 w 10000"/>
                <a:gd name="T51" fmla="*/ 2147483646 h 5291"/>
                <a:gd name="T52" fmla="*/ 2147483646 w 10000"/>
                <a:gd name="T53" fmla="*/ 2147483646 h 5291"/>
                <a:gd name="T54" fmla="*/ 2147483646 w 10000"/>
                <a:gd name="T55" fmla="*/ 2147483646 h 5291"/>
                <a:gd name="T56" fmla="*/ 2147483646 w 10000"/>
                <a:gd name="T57" fmla="*/ 2147483646 h 5291"/>
                <a:gd name="T58" fmla="*/ 2147483646 w 10000"/>
                <a:gd name="T59" fmla="*/ 2147483646 h 5291"/>
                <a:gd name="T60" fmla="*/ 2147483646 w 10000"/>
                <a:gd name="T61" fmla="*/ 2147483646 h 5291"/>
                <a:gd name="T62" fmla="*/ 2147483646 w 10000"/>
                <a:gd name="T63" fmla="*/ 2147483646 h 5291"/>
                <a:gd name="T64" fmla="*/ 2147483646 w 10000"/>
                <a:gd name="T65" fmla="*/ 2147483646 h 5291"/>
                <a:gd name="T66" fmla="*/ 2147483646 w 10000"/>
                <a:gd name="T67" fmla="*/ 2147483646 h 5291"/>
                <a:gd name="T68" fmla="*/ 0 w 10000"/>
                <a:gd name="T69" fmla="*/ 2147483646 h 5291"/>
                <a:gd name="T70" fmla="*/ 2147483646 w 10000"/>
                <a:gd name="T71" fmla="*/ 2147483646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2" name="Rectangle 11">
              <a:extLst>
                <a:ext uri="{FF2B5EF4-FFF2-40B4-BE49-F238E27FC236}">
                  <a16:creationId xmlns:a16="http://schemas.microsoft.com/office/drawing/2014/main" id="{A6F7372E-23C5-4191-9836-543E5C1B58A9}"/>
                </a:ext>
              </a:extLst>
            </p:cNvPr>
            <p:cNvSpPr/>
            <p:nvPr/>
          </p:nvSpPr>
          <p:spPr>
            <a:xfrm>
              <a:off x="414338" y="402504"/>
              <a:ext cx="6511925" cy="605409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5">
              <a:extLst>
                <a:ext uri="{FF2B5EF4-FFF2-40B4-BE49-F238E27FC236}">
                  <a16:creationId xmlns:a16="http://schemas.microsoft.com/office/drawing/2014/main" id="{310ECDD9-0C8E-4A32-9D38-1F3B43EFBCC6}"/>
                </a:ext>
              </a:extLst>
            </p:cNvPr>
            <p:cNvSpPr>
              <a:spLocks/>
            </p:cNvSpPr>
            <p:nvPr/>
          </p:nvSpPr>
          <p:spPr bwMode="gray">
            <a:xfrm rot="5400000">
              <a:off x="4448489" y="2802490"/>
              <a:ext cx="6054098" cy="1254125"/>
            </a:xfrm>
            <a:custGeom>
              <a:avLst/>
              <a:gdLst>
                <a:gd name="T0" fmla="*/ 0 w 10000"/>
                <a:gd name="T1" fmla="*/ 0 h 8000"/>
                <a:gd name="T2" fmla="*/ 0 w 10000"/>
                <a:gd name="T3" fmla="*/ 2147483646 h 8000"/>
                <a:gd name="T4" fmla="*/ 2147483646 w 10000"/>
                <a:gd name="T5" fmla="*/ 2147483646 h 8000"/>
                <a:gd name="T6" fmla="*/ 2147483646 w 10000"/>
                <a:gd name="T7" fmla="*/ 2147483646 h 8000"/>
                <a:gd name="T8" fmla="*/ 2147483646 w 10000"/>
                <a:gd name="T9" fmla="*/ 2147483646 h 8000"/>
                <a:gd name="T10" fmla="*/ 2147483646 w 10000"/>
                <a:gd name="T11" fmla="*/ 2147483646 h 8000"/>
                <a:gd name="T12" fmla="*/ 2147483646 w 10000"/>
                <a:gd name="T13" fmla="*/ 2147483646 h 8000"/>
                <a:gd name="T14" fmla="*/ 2147483646 w 10000"/>
                <a:gd name="T15" fmla="*/ 2147483646 h 8000"/>
                <a:gd name="T16" fmla="*/ 2147483646 w 10000"/>
                <a:gd name="T17" fmla="*/ 2147483646 h 8000"/>
                <a:gd name="T18" fmla="*/ 2147483646 w 10000"/>
                <a:gd name="T19" fmla="*/ 2147483646 h 8000"/>
                <a:gd name="T20" fmla="*/ 2147483646 w 10000"/>
                <a:gd name="T21" fmla="*/ 2147483646 h 8000"/>
                <a:gd name="T22" fmla="*/ 2147483646 w 10000"/>
                <a:gd name="T23" fmla="*/ 2147483646 h 8000"/>
                <a:gd name="T24" fmla="*/ 2147483646 w 10000"/>
                <a:gd name="T25" fmla="*/ 2147483646 h 8000"/>
                <a:gd name="T26" fmla="*/ 2147483646 w 10000"/>
                <a:gd name="T27" fmla="*/ 2147483646 h 8000"/>
                <a:gd name="T28" fmla="*/ 2147483646 w 10000"/>
                <a:gd name="T29" fmla="*/ 2147483646 h 8000"/>
                <a:gd name="T30" fmla="*/ 2147483646 w 10000"/>
                <a:gd name="T31" fmla="*/ 2147483646 h 8000"/>
                <a:gd name="T32" fmla="*/ 2147483646 w 10000"/>
                <a:gd name="T33" fmla="*/ 2147483646 h 8000"/>
                <a:gd name="T34" fmla="*/ 2147483646 w 10000"/>
                <a:gd name="T35" fmla="*/ 2147483646 h 8000"/>
                <a:gd name="T36" fmla="*/ 2147483646 w 10000"/>
                <a:gd name="T37" fmla="*/ 2147483646 h 8000"/>
                <a:gd name="T38" fmla="*/ 2147483646 w 10000"/>
                <a:gd name="T39" fmla="*/ 2147483646 h 8000"/>
                <a:gd name="T40" fmla="*/ 2147483646 w 10000"/>
                <a:gd name="T41" fmla="*/ 2147483646 h 8000"/>
                <a:gd name="T42" fmla="*/ 2147483646 w 10000"/>
                <a:gd name="T43" fmla="*/ 2147483646 h 8000"/>
                <a:gd name="T44" fmla="*/ 2147483646 w 10000"/>
                <a:gd name="T45" fmla="*/ 2147483646 h 8000"/>
                <a:gd name="T46" fmla="*/ 2147483646 w 10000"/>
                <a:gd name="T47" fmla="*/ 2147483646 h 8000"/>
                <a:gd name="T48" fmla="*/ 2147483646 w 10000"/>
                <a:gd name="T49" fmla="*/ 2147483646 h 8000"/>
                <a:gd name="T50" fmla="*/ 2147483646 w 10000"/>
                <a:gd name="T51" fmla="*/ 2147483646 h 8000"/>
                <a:gd name="T52" fmla="*/ 2147483646 w 10000"/>
                <a:gd name="T53" fmla="*/ 2147483646 h 8000"/>
                <a:gd name="T54" fmla="*/ 2147483646 w 10000"/>
                <a:gd name="T55" fmla="*/ 2147483646 h 8000"/>
                <a:gd name="T56" fmla="*/ 2147483646 w 10000"/>
                <a:gd name="T57" fmla="*/ 2147483646 h 8000"/>
                <a:gd name="T58" fmla="*/ 2147483646 w 10000"/>
                <a:gd name="T59" fmla="*/ 2147483646 h 8000"/>
                <a:gd name="T60" fmla="*/ 2147483646 w 10000"/>
                <a:gd name="T61" fmla="*/ 2147483646 h 8000"/>
                <a:gd name="T62" fmla="*/ 2147483646 w 10000"/>
                <a:gd name="T63" fmla="*/ 2147483646 h 8000"/>
                <a:gd name="T64" fmla="*/ 2147483646 w 10000"/>
                <a:gd name="T65" fmla="*/ 2147483646 h 8000"/>
                <a:gd name="T66" fmla="*/ 2147483646 w 10000"/>
                <a:gd name="T67" fmla="*/ 2147483646 h 8000"/>
                <a:gd name="T68" fmla="*/ 2147483646 w 10000"/>
                <a:gd name="T69" fmla="*/ 2147483646 h 8000"/>
                <a:gd name="T70" fmla="*/ 2147483646 w 10000"/>
                <a:gd name="T71" fmla="*/ 2147483646 h 8000"/>
                <a:gd name="T72" fmla="*/ 2147483646 w 10000"/>
                <a:gd name="T73" fmla="*/ 2147483646 h 8000"/>
                <a:gd name="T74" fmla="*/ 2147483646 w 10000"/>
                <a:gd name="T75" fmla="*/ 2147483646 h 8000"/>
                <a:gd name="T76" fmla="*/ 2147483646 w 10000"/>
                <a:gd name="T77" fmla="*/ 2147483646 h 8000"/>
                <a:gd name="T78" fmla="*/ 2147483646 w 10000"/>
                <a:gd name="T79" fmla="*/ 2147483646 h 8000"/>
                <a:gd name="T80" fmla="*/ 2147483646 w 10000"/>
                <a:gd name="T81" fmla="*/ 2147483646 h 8000"/>
                <a:gd name="T82" fmla="*/ 2147483646 w 10000"/>
                <a:gd name="T83" fmla="*/ 2147483646 h 8000"/>
                <a:gd name="T84" fmla="*/ 2147483646 w 10000"/>
                <a:gd name="T85" fmla="*/ 2147483646 h 8000"/>
                <a:gd name="T86" fmla="*/ 2147483646 w 10000"/>
                <a:gd name="T87" fmla="*/ 2147483646 h 8000"/>
                <a:gd name="T88" fmla="*/ 2147483646 w 10000"/>
                <a:gd name="T89" fmla="*/ 2147483646 h 8000"/>
                <a:gd name="T90" fmla="*/ 2147483646 w 10000"/>
                <a:gd name="T91" fmla="*/ 2147483646 h 8000"/>
                <a:gd name="T92" fmla="*/ 2147483646 w 10000"/>
                <a:gd name="T93" fmla="*/ 2147483646 h 8000"/>
                <a:gd name="T94" fmla="*/ 2147483646 w 10000"/>
                <a:gd name="T95" fmla="*/ 2147483646 h 8000"/>
                <a:gd name="T96" fmla="*/ 2147483646 w 10000"/>
                <a:gd name="T97" fmla="*/ 2147483646 h 8000"/>
                <a:gd name="T98" fmla="*/ 0 w 10000"/>
                <a:gd name="T99" fmla="*/ 0 h 8000"/>
                <a:gd name="T100" fmla="*/ 0 w 10000"/>
                <a:gd name="T101" fmla="*/ 0 h 80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4" name="Freeform 5">
              <a:extLst>
                <a:ext uri="{FF2B5EF4-FFF2-40B4-BE49-F238E27FC236}">
                  <a16:creationId xmlns:a16="http://schemas.microsoft.com/office/drawing/2014/main" id="{804EE85A-ECF5-40D7-B8BF-B93E5C7B6294}"/>
                </a:ext>
              </a:extLst>
            </p:cNvPr>
            <p:cNvSpPr>
              <a:spLocks noEditPoints="1"/>
            </p:cNvSpPr>
            <p:nvPr/>
          </p:nvSpPr>
          <p:spPr bwMode="gray">
            <a:xfrm>
              <a:off x="0" y="804"/>
              <a:ext cx="12192000" cy="6857499"/>
            </a:xfrm>
            <a:custGeom>
              <a:avLst/>
              <a:gdLst>
                <a:gd name="T0" fmla="*/ 0 w 15356"/>
                <a:gd name="T1" fmla="*/ 0 h 8638"/>
                <a:gd name="T2" fmla="*/ 0 w 15356"/>
                <a:gd name="T3" fmla="*/ 2147483646 h 8638"/>
                <a:gd name="T4" fmla="*/ 2147483646 w 15356"/>
                <a:gd name="T5" fmla="*/ 2147483646 h 8638"/>
                <a:gd name="T6" fmla="*/ 2147483646 w 15356"/>
                <a:gd name="T7" fmla="*/ 0 h 8638"/>
                <a:gd name="T8" fmla="*/ 0 w 15356"/>
                <a:gd name="T9" fmla="*/ 0 h 8638"/>
                <a:gd name="T10" fmla="*/ 2147483646 w 15356"/>
                <a:gd name="T11" fmla="*/ 2147483646 h 8638"/>
                <a:gd name="T12" fmla="*/ 2147483646 w 15356"/>
                <a:gd name="T13" fmla="*/ 2147483646 h 8638"/>
                <a:gd name="T14" fmla="*/ 2147483646 w 15356"/>
                <a:gd name="T15" fmla="*/ 2147483646 h 8638"/>
                <a:gd name="T16" fmla="*/ 2147483646 w 15356"/>
                <a:gd name="T17" fmla="*/ 2147483646 h 8638"/>
                <a:gd name="T18" fmla="*/ 2147483646 w 15356"/>
                <a:gd name="T19" fmla="*/ 2147483646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56"/>
                <a:gd name="T31" fmla="*/ 0 h 8638"/>
                <a:gd name="T32" fmla="*/ 15356 w 15356"/>
                <a:gd name="T33" fmla="*/ 8638 h 863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sp>
        <p:nvSpPr>
          <p:cNvPr id="15" name="Rectangle 14">
            <a:extLst>
              <a:ext uri="{FF2B5EF4-FFF2-40B4-BE49-F238E27FC236}">
                <a16:creationId xmlns:a16="http://schemas.microsoft.com/office/drawing/2014/main" id="{2C64CB30-604E-410E-A517-83E7251F27FC}"/>
              </a:ext>
            </a:extLst>
          </p:cNvPr>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576756" y="1278468"/>
            <a:ext cx="1413933" cy="4748589"/>
          </a:xfrm>
        </p:spPr>
        <p:txBody>
          <a:bodyPr vert="eaVert" anchor="b"/>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8"/>
            <a:ext cx="6247546"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Date Placeholder 3">
            <a:extLst>
              <a:ext uri="{FF2B5EF4-FFF2-40B4-BE49-F238E27FC236}">
                <a16:creationId xmlns:a16="http://schemas.microsoft.com/office/drawing/2014/main" id="{B1668C4A-FBD0-4429-AC85-369040EC6CDA}"/>
              </a:ext>
            </a:extLst>
          </p:cNvPr>
          <p:cNvSpPr>
            <a:spLocks noGrp="1"/>
          </p:cNvSpPr>
          <p:nvPr>
            <p:ph type="dt" sz="half" idx="10"/>
          </p:nvPr>
        </p:nvSpPr>
        <p:spPr/>
        <p:txBody>
          <a:bodyPr/>
          <a:lstStyle>
            <a:lvl1pPr>
              <a:defRPr/>
            </a:lvl1pPr>
          </a:lstStyle>
          <a:p>
            <a:pPr>
              <a:defRPr/>
            </a:pPr>
            <a:fld id="{78248C9D-2637-4ACC-975A-B99DE0C03503}" type="datetimeFigureOut">
              <a:rPr lang="en-US"/>
              <a:pPr>
                <a:defRPr/>
              </a:pPr>
              <a:t>3/2/2026</a:t>
            </a:fld>
            <a:endParaRPr lang="en-US"/>
          </a:p>
        </p:txBody>
      </p:sp>
      <p:sp>
        <p:nvSpPr>
          <p:cNvPr id="17" name="Footer Placeholder 4">
            <a:extLst>
              <a:ext uri="{FF2B5EF4-FFF2-40B4-BE49-F238E27FC236}">
                <a16:creationId xmlns:a16="http://schemas.microsoft.com/office/drawing/2014/main" id="{7A54FA78-14BA-48B1-8C39-13F1CC2FA2E5}"/>
              </a:ext>
            </a:extLst>
          </p:cNvPr>
          <p:cNvSpPr>
            <a:spLocks noGrp="1"/>
          </p:cNvSpPr>
          <p:nvPr>
            <p:ph type="ftr" sz="quarter" idx="11"/>
          </p:nvPr>
        </p:nvSpPr>
        <p:spPr/>
        <p:txBody>
          <a:bodyPr/>
          <a:lstStyle>
            <a:lvl1pPr>
              <a:defRPr/>
            </a:lvl1pPr>
          </a:lstStyle>
          <a:p>
            <a:pPr>
              <a:defRPr/>
            </a:pPr>
            <a:r>
              <a:rPr lang="en-US"/>
              <a:t>
              </a:t>
            </a:r>
          </a:p>
        </p:txBody>
      </p:sp>
      <p:sp>
        <p:nvSpPr>
          <p:cNvPr id="18" name="Slide Number Placeholder 5">
            <a:extLst>
              <a:ext uri="{FF2B5EF4-FFF2-40B4-BE49-F238E27FC236}">
                <a16:creationId xmlns:a16="http://schemas.microsoft.com/office/drawing/2014/main" id="{795A2210-0527-490A-84D3-BA275C39D473}"/>
              </a:ext>
            </a:extLst>
          </p:cNvPr>
          <p:cNvSpPr>
            <a:spLocks noGrp="1"/>
          </p:cNvSpPr>
          <p:nvPr>
            <p:ph type="sldNum" sz="quarter" idx="12"/>
          </p:nvPr>
        </p:nvSpPr>
        <p:spPr/>
        <p:txBody>
          <a:bodyPr/>
          <a:lstStyle>
            <a:lvl1pPr>
              <a:defRPr/>
            </a:lvl1pPr>
          </a:lstStyle>
          <a:p>
            <a:pPr>
              <a:defRPr/>
            </a:pPr>
            <a:fld id="{D677C0C1-F650-4348-ACF8-38946B8C8929}" type="slidenum">
              <a:rPr lang="en-US" altLang="en-US"/>
              <a:pPr>
                <a:defRPr/>
              </a:pPr>
              <a:t>‹#›</a:t>
            </a:fld>
            <a:endParaRPr lang="en-US" altLang="en-US"/>
          </a:p>
        </p:txBody>
      </p:sp>
    </p:spTree>
    <p:extLst>
      <p:ext uri="{BB962C8B-B14F-4D97-AF65-F5344CB8AC3E}">
        <p14:creationId xmlns:p14="http://schemas.microsoft.com/office/powerpoint/2010/main" val="31482926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8">
            <a:extLst>
              <a:ext uri="{FF2B5EF4-FFF2-40B4-BE49-F238E27FC236}">
                <a16:creationId xmlns:a16="http://schemas.microsoft.com/office/drawing/2014/main" id="{22BC8675-E682-429B-84A5-84DDB300CF92}"/>
              </a:ext>
            </a:extLst>
          </p:cNvPr>
          <p:cNvGrpSpPr>
            <a:grpSpLocks/>
          </p:cNvGrpSpPr>
          <p:nvPr/>
        </p:nvGrpSpPr>
        <p:grpSpPr bwMode="auto">
          <a:xfrm>
            <a:off x="0" y="-1588"/>
            <a:ext cx="12192000" cy="6865938"/>
            <a:chOff x="0" y="-2373"/>
            <a:chExt cx="12192000" cy="6867027"/>
          </a:xfrm>
        </p:grpSpPr>
        <p:sp>
          <p:nvSpPr>
            <p:cNvPr id="26" name="Rectangle 25">
              <a:extLst>
                <a:ext uri="{FF2B5EF4-FFF2-40B4-BE49-F238E27FC236}">
                  <a16:creationId xmlns:a16="http://schemas.microsoft.com/office/drawing/2014/main" id="{48A6907F-68F6-410F-82E9-3CCC01514347}"/>
                </a:ext>
              </a:extLst>
            </p:cNvPr>
            <p:cNvSpPr/>
            <p:nvPr/>
          </p:nvSpPr>
          <p:spPr>
            <a:xfrm>
              <a:off x="0" y="0"/>
              <a:ext cx="12192000" cy="6858000"/>
            </a:xfrm>
            <a:prstGeom prst="rect">
              <a:avLst/>
            </a:prstGeom>
            <a:blipFill>
              <a:blip r:embed="rId19">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a:extLst>
                <a:ext uri="{FF2B5EF4-FFF2-40B4-BE49-F238E27FC236}">
                  <a16:creationId xmlns:a16="http://schemas.microsoft.com/office/drawing/2014/main" id="{6B877AD1-39BA-4F8A-98D4-7A46E2906989}"/>
                </a:ext>
              </a:extLst>
            </p:cNvPr>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a:extLst>
                <a:ext uri="{FF2B5EF4-FFF2-40B4-BE49-F238E27FC236}">
                  <a16:creationId xmlns:a16="http://schemas.microsoft.com/office/drawing/2014/main" id="{1EA3186D-7917-4DEC-982F-672CD9646D47}"/>
                </a:ext>
              </a:extLst>
            </p:cNvPr>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a:extLst>
                <a:ext uri="{FF2B5EF4-FFF2-40B4-BE49-F238E27FC236}">
                  <a16:creationId xmlns:a16="http://schemas.microsoft.com/office/drawing/2014/main" id="{DC54D13F-E5B7-4499-A6AA-6C305DA8AF53}"/>
                </a:ext>
              </a:extLst>
            </p:cNvPr>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a:extLst>
                <a:ext uri="{FF2B5EF4-FFF2-40B4-BE49-F238E27FC236}">
                  <a16:creationId xmlns:a16="http://schemas.microsoft.com/office/drawing/2014/main" id="{90E0B3F1-D015-4710-A60D-36A74C6A37F9}"/>
                </a:ext>
              </a:extLst>
            </p:cNvPr>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a:extLst>
                <a:ext uri="{FF2B5EF4-FFF2-40B4-BE49-F238E27FC236}">
                  <a16:creationId xmlns:a16="http://schemas.microsoft.com/office/drawing/2014/main" id="{8604C1C6-A149-4971-BAA4-70B42D4B16A9}"/>
                </a:ext>
              </a:extLst>
            </p:cNvPr>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51" name="Freeform 5">
              <a:extLst>
                <a:ext uri="{FF2B5EF4-FFF2-40B4-BE49-F238E27FC236}">
                  <a16:creationId xmlns:a16="http://schemas.microsoft.com/office/drawing/2014/main" id="{FC4269E8-F0ED-4253-87CE-34334D34D9F6}"/>
                </a:ext>
              </a:extLst>
            </p:cNvPr>
            <p:cNvSpPr>
              <a:spLocks/>
            </p:cNvSpPr>
            <p:nvPr/>
          </p:nvSpPr>
          <p:spPr bwMode="gray">
            <a:xfrm rot="-589932">
              <a:off x="8491538" y="1798139"/>
              <a:ext cx="3298825" cy="439807"/>
            </a:xfrm>
            <a:custGeom>
              <a:avLst/>
              <a:gdLst>
                <a:gd name="T0" fmla="*/ 2147483646 w 10000"/>
                <a:gd name="T1" fmla="*/ 2147483646 h 5291"/>
                <a:gd name="T2" fmla="*/ 2147483646 w 10000"/>
                <a:gd name="T3" fmla="*/ 2147483646 h 5291"/>
                <a:gd name="T4" fmla="*/ 2147483646 w 10000"/>
                <a:gd name="T5" fmla="*/ 0 h 5291"/>
                <a:gd name="T6" fmla="*/ 2147483646 w 10000"/>
                <a:gd name="T7" fmla="*/ 0 h 5291"/>
                <a:gd name="T8" fmla="*/ 2147483646 w 10000"/>
                <a:gd name="T9" fmla="*/ 2147483646 h 5291"/>
                <a:gd name="T10" fmla="*/ 2147483646 w 10000"/>
                <a:gd name="T11" fmla="*/ 2147483646 h 5291"/>
                <a:gd name="T12" fmla="*/ 2147483646 w 10000"/>
                <a:gd name="T13" fmla="*/ 2147483646 h 5291"/>
                <a:gd name="T14" fmla="*/ 2147483646 w 10000"/>
                <a:gd name="T15" fmla="*/ 2147483646 h 5291"/>
                <a:gd name="T16" fmla="*/ 2147483646 w 10000"/>
                <a:gd name="T17" fmla="*/ 2147483646 h 5291"/>
                <a:gd name="T18" fmla="*/ 2147483646 w 10000"/>
                <a:gd name="T19" fmla="*/ 2147483646 h 5291"/>
                <a:gd name="T20" fmla="*/ 2147483646 w 10000"/>
                <a:gd name="T21" fmla="*/ 2147483646 h 5291"/>
                <a:gd name="T22" fmla="*/ 2147483646 w 10000"/>
                <a:gd name="T23" fmla="*/ 2147483646 h 5291"/>
                <a:gd name="T24" fmla="*/ 2147483646 w 10000"/>
                <a:gd name="T25" fmla="*/ 2147483646 h 5291"/>
                <a:gd name="T26" fmla="*/ 2147483646 w 10000"/>
                <a:gd name="T27" fmla="*/ 2147483646 h 5291"/>
                <a:gd name="T28" fmla="*/ 2147483646 w 10000"/>
                <a:gd name="T29" fmla="*/ 2147483646 h 5291"/>
                <a:gd name="T30" fmla="*/ 2147483646 w 10000"/>
                <a:gd name="T31" fmla="*/ 2147483646 h 5291"/>
                <a:gd name="T32" fmla="*/ 2147483646 w 10000"/>
                <a:gd name="T33" fmla="*/ 2147483646 h 5291"/>
                <a:gd name="T34" fmla="*/ 2147483646 w 10000"/>
                <a:gd name="T35" fmla="*/ 2147483646 h 5291"/>
                <a:gd name="T36" fmla="*/ 2147483646 w 10000"/>
                <a:gd name="T37" fmla="*/ 2147483646 h 5291"/>
                <a:gd name="T38" fmla="*/ 2147483646 w 10000"/>
                <a:gd name="T39" fmla="*/ 2147483646 h 5291"/>
                <a:gd name="T40" fmla="*/ 2147483646 w 10000"/>
                <a:gd name="T41" fmla="*/ 2147483646 h 5291"/>
                <a:gd name="T42" fmla="*/ 2147483646 w 10000"/>
                <a:gd name="T43" fmla="*/ 2147483646 h 5291"/>
                <a:gd name="T44" fmla="*/ 2147483646 w 10000"/>
                <a:gd name="T45" fmla="*/ 2147483646 h 5291"/>
                <a:gd name="T46" fmla="*/ 2147483646 w 10000"/>
                <a:gd name="T47" fmla="*/ 2147483646 h 5291"/>
                <a:gd name="T48" fmla="*/ 2147483646 w 10000"/>
                <a:gd name="T49" fmla="*/ 2147483646 h 5291"/>
                <a:gd name="T50" fmla="*/ 2147483646 w 10000"/>
                <a:gd name="T51" fmla="*/ 2147483646 h 5291"/>
                <a:gd name="T52" fmla="*/ 2147483646 w 10000"/>
                <a:gd name="T53" fmla="*/ 2147483646 h 5291"/>
                <a:gd name="T54" fmla="*/ 2147483646 w 10000"/>
                <a:gd name="T55" fmla="*/ 2147483646 h 5291"/>
                <a:gd name="T56" fmla="*/ 2147483646 w 10000"/>
                <a:gd name="T57" fmla="*/ 2147483646 h 5291"/>
                <a:gd name="T58" fmla="*/ 2147483646 w 10000"/>
                <a:gd name="T59" fmla="*/ 2147483646 h 5291"/>
                <a:gd name="T60" fmla="*/ 2147483646 w 10000"/>
                <a:gd name="T61" fmla="*/ 2147483646 h 5291"/>
                <a:gd name="T62" fmla="*/ 2147483646 w 10000"/>
                <a:gd name="T63" fmla="*/ 2147483646 h 5291"/>
                <a:gd name="T64" fmla="*/ 2147483646 w 10000"/>
                <a:gd name="T65" fmla="*/ 2147483646 h 5291"/>
                <a:gd name="T66" fmla="*/ 2147483646 w 10000"/>
                <a:gd name="T67" fmla="*/ 2147483646 h 5291"/>
                <a:gd name="T68" fmla="*/ 0 w 10000"/>
                <a:gd name="T69" fmla="*/ 2147483646 h 5291"/>
                <a:gd name="T70" fmla="*/ 2147483646 w 10000"/>
                <a:gd name="T71" fmla="*/ 2147483646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52" name="Freeform 5">
              <a:extLst>
                <a:ext uri="{FF2B5EF4-FFF2-40B4-BE49-F238E27FC236}">
                  <a16:creationId xmlns:a16="http://schemas.microsoft.com/office/drawing/2014/main" id="{04A03861-C445-4AB9-A48E-32B90E32ABFC}"/>
                </a:ext>
              </a:extLst>
            </p:cNvPr>
            <p:cNvSpPr>
              <a:spLocks/>
            </p:cNvSpPr>
            <p:nvPr/>
          </p:nvSpPr>
          <p:spPr bwMode="gray">
            <a:xfrm>
              <a:off x="458788" y="1866411"/>
              <a:ext cx="11277600" cy="4534619"/>
            </a:xfrm>
            <a:custGeom>
              <a:avLst/>
              <a:gdLst>
                <a:gd name="T0" fmla="*/ 0 w 7104"/>
                <a:gd name="T1" fmla="*/ 0 h 2856"/>
                <a:gd name="T2" fmla="*/ 0 w 7104"/>
                <a:gd name="T3" fmla="*/ 2147483646 h 2856"/>
                <a:gd name="T4" fmla="*/ 2147483646 w 7104"/>
                <a:gd name="T5" fmla="*/ 2147483646 h 2856"/>
                <a:gd name="T6" fmla="*/ 2147483646 w 7104"/>
                <a:gd name="T7" fmla="*/ 2147483646 h 2856"/>
                <a:gd name="T8" fmla="*/ 2147483646 w 7104"/>
                <a:gd name="T9" fmla="*/ 2147483646 h 2856"/>
                <a:gd name="T10" fmla="*/ 2147483646 w 7104"/>
                <a:gd name="T11" fmla="*/ 2147483646 h 2856"/>
                <a:gd name="T12" fmla="*/ 2147483646 w 7104"/>
                <a:gd name="T13" fmla="*/ 2147483646 h 2856"/>
                <a:gd name="T14" fmla="*/ 2147483646 w 7104"/>
                <a:gd name="T15" fmla="*/ 2147483646 h 2856"/>
                <a:gd name="T16" fmla="*/ 2147483646 w 7104"/>
                <a:gd name="T17" fmla="*/ 2147483646 h 2856"/>
                <a:gd name="T18" fmla="*/ 2147483646 w 7104"/>
                <a:gd name="T19" fmla="*/ 2147483646 h 2856"/>
                <a:gd name="T20" fmla="*/ 2147483646 w 7104"/>
                <a:gd name="T21" fmla="*/ 2147483646 h 2856"/>
                <a:gd name="T22" fmla="*/ 2147483646 w 7104"/>
                <a:gd name="T23" fmla="*/ 2147483646 h 2856"/>
                <a:gd name="T24" fmla="*/ 2147483646 w 7104"/>
                <a:gd name="T25" fmla="*/ 2147483646 h 2856"/>
                <a:gd name="T26" fmla="*/ 2147483646 w 7104"/>
                <a:gd name="T27" fmla="*/ 2147483646 h 2856"/>
                <a:gd name="T28" fmla="*/ 2147483646 w 7104"/>
                <a:gd name="T29" fmla="*/ 2147483646 h 2856"/>
                <a:gd name="T30" fmla="*/ 2147483646 w 7104"/>
                <a:gd name="T31" fmla="*/ 2147483646 h 2856"/>
                <a:gd name="T32" fmla="*/ 2147483646 w 7104"/>
                <a:gd name="T33" fmla="*/ 2147483646 h 2856"/>
                <a:gd name="T34" fmla="*/ 2147483646 w 7104"/>
                <a:gd name="T35" fmla="*/ 2147483646 h 2856"/>
                <a:gd name="T36" fmla="*/ 2147483646 w 7104"/>
                <a:gd name="T37" fmla="*/ 2147483646 h 2856"/>
                <a:gd name="T38" fmla="*/ 2147483646 w 7104"/>
                <a:gd name="T39" fmla="*/ 2147483646 h 2856"/>
                <a:gd name="T40" fmla="*/ 2147483646 w 7104"/>
                <a:gd name="T41" fmla="*/ 2147483646 h 2856"/>
                <a:gd name="T42" fmla="*/ 2147483646 w 7104"/>
                <a:gd name="T43" fmla="*/ 2147483646 h 2856"/>
                <a:gd name="T44" fmla="*/ 2147483646 w 7104"/>
                <a:gd name="T45" fmla="*/ 2147483646 h 2856"/>
                <a:gd name="T46" fmla="*/ 2147483646 w 7104"/>
                <a:gd name="T47" fmla="*/ 2147483646 h 2856"/>
                <a:gd name="T48" fmla="*/ 2147483646 w 7104"/>
                <a:gd name="T49" fmla="*/ 2147483646 h 2856"/>
                <a:gd name="T50" fmla="*/ 2147483646 w 7104"/>
                <a:gd name="T51" fmla="*/ 2147483646 h 2856"/>
                <a:gd name="T52" fmla="*/ 2147483646 w 7104"/>
                <a:gd name="T53" fmla="*/ 2147483646 h 2856"/>
                <a:gd name="T54" fmla="*/ 2147483646 w 7104"/>
                <a:gd name="T55" fmla="*/ 2147483646 h 2856"/>
                <a:gd name="T56" fmla="*/ 2147483646 w 7104"/>
                <a:gd name="T57" fmla="*/ 2147483646 h 2856"/>
                <a:gd name="T58" fmla="*/ 2147483646 w 7104"/>
                <a:gd name="T59" fmla="*/ 2147483646 h 2856"/>
                <a:gd name="T60" fmla="*/ 2147483646 w 7104"/>
                <a:gd name="T61" fmla="*/ 2147483646 h 2856"/>
                <a:gd name="T62" fmla="*/ 2147483646 w 7104"/>
                <a:gd name="T63" fmla="*/ 2147483646 h 2856"/>
                <a:gd name="T64" fmla="*/ 2147483646 w 7104"/>
                <a:gd name="T65" fmla="*/ 2147483646 h 2856"/>
                <a:gd name="T66" fmla="*/ 2147483646 w 7104"/>
                <a:gd name="T67" fmla="*/ 2147483646 h 2856"/>
                <a:gd name="T68" fmla="*/ 2147483646 w 7104"/>
                <a:gd name="T69" fmla="*/ 2147483646 h 2856"/>
                <a:gd name="T70" fmla="*/ 2147483646 w 7104"/>
                <a:gd name="T71" fmla="*/ 2147483646 h 2856"/>
                <a:gd name="T72" fmla="*/ 2147483646 w 7104"/>
                <a:gd name="T73" fmla="*/ 2147483646 h 2856"/>
                <a:gd name="T74" fmla="*/ 2147483646 w 7104"/>
                <a:gd name="T75" fmla="*/ 2147483646 h 2856"/>
                <a:gd name="T76" fmla="*/ 2147483646 w 7104"/>
                <a:gd name="T77" fmla="*/ 2147483646 h 2856"/>
                <a:gd name="T78" fmla="*/ 2147483646 w 7104"/>
                <a:gd name="T79" fmla="*/ 2147483646 h 2856"/>
                <a:gd name="T80" fmla="*/ 2147483646 w 7104"/>
                <a:gd name="T81" fmla="*/ 2147483646 h 2856"/>
                <a:gd name="T82" fmla="*/ 2147483646 w 7104"/>
                <a:gd name="T83" fmla="*/ 2147483646 h 2856"/>
                <a:gd name="T84" fmla="*/ 2147483646 w 7104"/>
                <a:gd name="T85" fmla="*/ 2147483646 h 2856"/>
                <a:gd name="T86" fmla="*/ 2147483646 w 7104"/>
                <a:gd name="T87" fmla="*/ 2147483646 h 2856"/>
                <a:gd name="T88" fmla="*/ 2147483646 w 7104"/>
                <a:gd name="T89" fmla="*/ 2147483646 h 2856"/>
                <a:gd name="T90" fmla="*/ 2147483646 w 7104"/>
                <a:gd name="T91" fmla="*/ 2147483646 h 2856"/>
                <a:gd name="T92" fmla="*/ 2147483646 w 7104"/>
                <a:gd name="T93" fmla="*/ 2147483646 h 2856"/>
                <a:gd name="T94" fmla="*/ 2147483646 w 7104"/>
                <a:gd name="T95" fmla="*/ 2147483646 h 2856"/>
                <a:gd name="T96" fmla="*/ 2147483646 w 7104"/>
                <a:gd name="T97" fmla="*/ 2147483646 h 2856"/>
                <a:gd name="T98" fmla="*/ 0 w 7104"/>
                <a:gd name="T99" fmla="*/ 0 h 2856"/>
                <a:gd name="T100" fmla="*/ 0 w 7104"/>
                <a:gd name="T101" fmla="*/ 0 h 285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7104"/>
                <a:gd name="T154" fmla="*/ 0 h 2856"/>
                <a:gd name="T155" fmla="*/ 7104 w 7104"/>
                <a:gd name="T156" fmla="*/ 2856 h 285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7104" h="2856">
                  <a:moveTo>
                    <a:pt x="0" y="0"/>
                  </a:moveTo>
                  <a:lnTo>
                    <a:pt x="0" y="2856"/>
                  </a:lnTo>
                  <a:lnTo>
                    <a:pt x="7104" y="2856"/>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53" name="Freeform 5">
              <a:extLst>
                <a:ext uri="{FF2B5EF4-FFF2-40B4-BE49-F238E27FC236}">
                  <a16:creationId xmlns:a16="http://schemas.microsoft.com/office/drawing/2014/main" id="{2C5096A7-F606-4278-A797-117021671ABF}"/>
                </a:ext>
              </a:extLst>
            </p:cNvPr>
            <p:cNvSpPr>
              <a:spLocks noEditPoints="1"/>
            </p:cNvSpPr>
            <p:nvPr/>
          </p:nvSpPr>
          <p:spPr bwMode="gray">
            <a:xfrm>
              <a:off x="0" y="804"/>
              <a:ext cx="12192000" cy="6857499"/>
            </a:xfrm>
            <a:custGeom>
              <a:avLst/>
              <a:gdLst>
                <a:gd name="T0" fmla="*/ 0 w 15356"/>
                <a:gd name="T1" fmla="*/ 0 h 8638"/>
                <a:gd name="T2" fmla="*/ 0 w 15356"/>
                <a:gd name="T3" fmla="*/ 2147483646 h 8638"/>
                <a:gd name="T4" fmla="*/ 2147483646 w 15356"/>
                <a:gd name="T5" fmla="*/ 2147483646 h 8638"/>
                <a:gd name="T6" fmla="*/ 2147483646 w 15356"/>
                <a:gd name="T7" fmla="*/ 0 h 8638"/>
                <a:gd name="T8" fmla="*/ 0 w 15356"/>
                <a:gd name="T9" fmla="*/ 0 h 8638"/>
                <a:gd name="T10" fmla="*/ 2147483646 w 15356"/>
                <a:gd name="T11" fmla="*/ 2147483646 h 8638"/>
                <a:gd name="T12" fmla="*/ 2147483646 w 15356"/>
                <a:gd name="T13" fmla="*/ 2147483646 h 8638"/>
                <a:gd name="T14" fmla="*/ 2147483646 w 15356"/>
                <a:gd name="T15" fmla="*/ 2147483646 h 8638"/>
                <a:gd name="T16" fmla="*/ 2147483646 w 15356"/>
                <a:gd name="T17" fmla="*/ 2147483646 h 8638"/>
                <a:gd name="T18" fmla="*/ 2147483646 w 15356"/>
                <a:gd name="T19" fmla="*/ 2147483646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56"/>
                <a:gd name="T31" fmla="*/ 0 h 8638"/>
                <a:gd name="T32" fmla="*/ 15356 w 15356"/>
                <a:gd name="T33" fmla="*/ 8638 h 863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sp>
        <p:nvSpPr>
          <p:cNvPr id="1027" name="Title Placeholder 1">
            <a:extLst>
              <a:ext uri="{FF2B5EF4-FFF2-40B4-BE49-F238E27FC236}">
                <a16:creationId xmlns:a16="http://schemas.microsoft.com/office/drawing/2014/main" id="{95ABE6ED-94F6-430C-8571-ECFE6D6ACFF9}"/>
              </a:ext>
            </a:extLst>
          </p:cNvPr>
          <p:cNvSpPr>
            <a:spLocks noGrp="1"/>
          </p:cNvSpPr>
          <p:nvPr>
            <p:ph type="title"/>
          </p:nvPr>
        </p:nvSpPr>
        <p:spPr bwMode="gray">
          <a:xfrm>
            <a:off x="1155700" y="973138"/>
            <a:ext cx="87614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8" name="Text Placeholder 2">
            <a:extLst>
              <a:ext uri="{FF2B5EF4-FFF2-40B4-BE49-F238E27FC236}">
                <a16:creationId xmlns:a16="http://schemas.microsoft.com/office/drawing/2014/main" id="{35DAD36C-C7D4-4C8C-A558-F5F31F1A658F}"/>
              </a:ext>
            </a:extLst>
          </p:cNvPr>
          <p:cNvSpPr>
            <a:spLocks noGrp="1"/>
          </p:cNvSpPr>
          <p:nvPr>
            <p:ph type="body" idx="1"/>
          </p:nvPr>
        </p:nvSpPr>
        <p:spPr bwMode="auto">
          <a:xfrm>
            <a:off x="1155700" y="2603500"/>
            <a:ext cx="8761413"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9FAB689E-56DD-41E8-BD07-D4FD30BAE76C}"/>
              </a:ext>
            </a:extLst>
          </p:cNvPr>
          <p:cNvSpPr>
            <a:spLocks noGrp="1"/>
          </p:cNvSpPr>
          <p:nvPr>
            <p:ph type="dt" sz="half" idx="2"/>
          </p:nvPr>
        </p:nvSpPr>
        <p:spPr>
          <a:xfrm>
            <a:off x="10650538" y="6394450"/>
            <a:ext cx="990600" cy="304800"/>
          </a:xfrm>
          <a:prstGeom prst="rect">
            <a:avLst/>
          </a:prstGeom>
        </p:spPr>
        <p:txBody>
          <a:bodyPr vert="horz" lIns="91440" tIns="45720" rIns="91440" bIns="45720" rtlCol="0" anchor="t"/>
          <a:lstStyle>
            <a:lvl1pPr algn="r" eaLnBrk="1" fontAlgn="auto" hangingPunct="1">
              <a:spcBef>
                <a:spcPts val="0"/>
              </a:spcBef>
              <a:spcAft>
                <a:spcPts val="0"/>
              </a:spcAft>
              <a:defRPr sz="1000" b="1" i="0">
                <a:solidFill>
                  <a:schemeClr val="accent1"/>
                </a:solidFill>
                <a:latin typeface="+mn-lt"/>
                <a:cs typeface="+mn-cs"/>
              </a:defRPr>
            </a:lvl1pPr>
          </a:lstStyle>
          <a:p>
            <a:pPr>
              <a:defRPr/>
            </a:pPr>
            <a:fld id="{CCB65834-74FF-4C13-8E6A-7E8C979E562F}" type="datetimeFigureOut">
              <a:rPr lang="en-US"/>
              <a:pPr>
                <a:defRPr/>
              </a:pPr>
              <a:t>3/2/2026</a:t>
            </a:fld>
            <a:endParaRPr lang="en-US"/>
          </a:p>
        </p:txBody>
      </p:sp>
      <p:sp>
        <p:nvSpPr>
          <p:cNvPr id="5" name="Footer Placeholder 4">
            <a:extLst>
              <a:ext uri="{FF2B5EF4-FFF2-40B4-BE49-F238E27FC236}">
                <a16:creationId xmlns:a16="http://schemas.microsoft.com/office/drawing/2014/main" id="{15461962-760A-4FA7-AA2F-98AB4F79BD54}"/>
              </a:ext>
            </a:extLst>
          </p:cNvPr>
          <p:cNvSpPr>
            <a:spLocks noGrp="1"/>
          </p:cNvSpPr>
          <p:nvPr>
            <p:ph type="ftr" sz="quarter" idx="3"/>
          </p:nvPr>
        </p:nvSpPr>
        <p:spPr>
          <a:xfrm>
            <a:off x="528638" y="6391275"/>
            <a:ext cx="3859212" cy="304800"/>
          </a:xfrm>
          <a:prstGeom prst="rect">
            <a:avLst/>
          </a:prstGeom>
        </p:spPr>
        <p:txBody>
          <a:bodyPr vert="horz" lIns="91440" tIns="45720" rIns="91440" bIns="45720" rtlCol="0" anchor="b"/>
          <a:lstStyle>
            <a:lvl1pPr algn="l" eaLnBrk="1" fontAlgn="auto" hangingPunct="1">
              <a:spcBef>
                <a:spcPts val="0"/>
              </a:spcBef>
              <a:spcAft>
                <a:spcPts val="0"/>
              </a:spcAft>
              <a:defRPr sz="1000" b="1" i="0">
                <a:solidFill>
                  <a:schemeClr val="accent1"/>
                </a:solidFill>
                <a:latin typeface="+mn-lt"/>
                <a:cs typeface="+mn-cs"/>
              </a:defRPr>
            </a:lvl1pPr>
          </a:lstStyle>
          <a:p>
            <a:pPr>
              <a:defRPr/>
            </a:pPr>
            <a:r>
              <a:rPr lang="en-US"/>
              <a:t>
              </a:t>
            </a:r>
          </a:p>
        </p:txBody>
      </p:sp>
      <p:sp>
        <p:nvSpPr>
          <p:cNvPr id="22" name="Rectangle 21">
            <a:extLst>
              <a:ext uri="{FF2B5EF4-FFF2-40B4-BE49-F238E27FC236}">
                <a16:creationId xmlns:a16="http://schemas.microsoft.com/office/drawing/2014/main" id="{ECC4B660-4216-401A-9C1A-A90DED15F513}"/>
              </a:ext>
            </a:extLst>
          </p:cNvPr>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a:extLst>
              <a:ext uri="{FF2B5EF4-FFF2-40B4-BE49-F238E27FC236}">
                <a16:creationId xmlns:a16="http://schemas.microsoft.com/office/drawing/2014/main" id="{736328FA-F420-4C5D-B4FC-F2A58BAA1FF7}"/>
              </a:ext>
            </a:extLst>
          </p:cNvPr>
          <p:cNvSpPr>
            <a:spLocks noGrp="1"/>
          </p:cNvSpPr>
          <p:nvPr>
            <p:ph type="sldNum" sz="quarter" idx="4"/>
          </p:nvPr>
        </p:nvSpPr>
        <p:spPr>
          <a:xfrm>
            <a:off x="10352088" y="295275"/>
            <a:ext cx="838200" cy="768350"/>
          </a:xfrm>
          <a:prstGeom prst="rect">
            <a:avLst/>
          </a:prstGeom>
        </p:spPr>
        <p:txBody>
          <a:bodyPr vert="horz" wrap="square" lIns="91440" tIns="45720" rIns="91440" bIns="45720" numCol="1" anchor="b" anchorCtr="0" compatLnSpc="1">
            <a:prstTxWarp prst="textNoShape">
              <a:avLst/>
            </a:prstTxWarp>
          </a:bodyPr>
          <a:lstStyle>
            <a:lvl1pPr algn="ctr" eaLnBrk="1" hangingPunct="1">
              <a:defRPr sz="2800">
                <a:solidFill>
                  <a:schemeClr val="bg1"/>
                </a:solidFill>
                <a:latin typeface="Century Gothic" panose="020B0502020202020204" pitchFamily="34" charset="0"/>
              </a:defRPr>
            </a:lvl1pPr>
          </a:lstStyle>
          <a:p>
            <a:pPr>
              <a:defRPr/>
            </a:pPr>
            <a:fld id="{2E5A5DEB-1AB7-485E-81AB-38177F3F4D2F}"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4123" r:id="rId1"/>
    <p:sldLayoutId id="2147484118" r:id="rId2"/>
    <p:sldLayoutId id="2147484124" r:id="rId3"/>
    <p:sldLayoutId id="2147484119" r:id="rId4"/>
    <p:sldLayoutId id="2147484120" r:id="rId5"/>
    <p:sldLayoutId id="2147484121" r:id="rId6"/>
    <p:sldLayoutId id="2147484125" r:id="rId7"/>
    <p:sldLayoutId id="2147484126" r:id="rId8"/>
    <p:sldLayoutId id="2147484127" r:id="rId9"/>
    <p:sldLayoutId id="2147484128" r:id="rId10"/>
    <p:sldLayoutId id="2147484129" r:id="rId11"/>
    <p:sldLayoutId id="2147484130" r:id="rId12"/>
    <p:sldLayoutId id="2147484131" r:id="rId13"/>
    <p:sldLayoutId id="2147484132" r:id="rId14"/>
    <p:sldLayoutId id="2147484133" r:id="rId15"/>
    <p:sldLayoutId id="2147484122" r:id="rId16"/>
    <p:sldLayoutId id="2147484134" r:id="rId17"/>
  </p:sldLayoutIdLst>
  <p:hf sldNum="0" hdr="0" ftr="0" dt="0"/>
  <p:txStyles>
    <p:titleStyle>
      <a:lvl1pPr algn="l" defTabSz="457200" rtl="0" eaLnBrk="0" fontAlgn="base" hangingPunct="0">
        <a:spcBef>
          <a:spcPct val="0"/>
        </a:spcBef>
        <a:spcAft>
          <a:spcPct val="0"/>
        </a:spcAft>
        <a:defRPr sz="3600" kern="1200">
          <a:solidFill>
            <a:schemeClr val="bg2"/>
          </a:solidFill>
          <a:latin typeface="+mj-lt"/>
          <a:ea typeface="+mj-ea"/>
          <a:cs typeface="+mj-cs"/>
        </a:defRPr>
      </a:lvl1pPr>
      <a:lvl2pPr algn="l" defTabSz="457200" rtl="0" eaLnBrk="0" fontAlgn="base" hangingPunct="0">
        <a:spcBef>
          <a:spcPct val="0"/>
        </a:spcBef>
        <a:spcAft>
          <a:spcPct val="0"/>
        </a:spcAft>
        <a:defRPr sz="3600">
          <a:solidFill>
            <a:schemeClr val="bg2"/>
          </a:solidFill>
          <a:latin typeface="Century Gothic" pitchFamily="34" charset="0"/>
        </a:defRPr>
      </a:lvl2pPr>
      <a:lvl3pPr algn="l" defTabSz="457200" rtl="0" eaLnBrk="0" fontAlgn="base" hangingPunct="0">
        <a:spcBef>
          <a:spcPct val="0"/>
        </a:spcBef>
        <a:spcAft>
          <a:spcPct val="0"/>
        </a:spcAft>
        <a:defRPr sz="3600">
          <a:solidFill>
            <a:schemeClr val="bg2"/>
          </a:solidFill>
          <a:latin typeface="Century Gothic" pitchFamily="34" charset="0"/>
        </a:defRPr>
      </a:lvl3pPr>
      <a:lvl4pPr algn="l" defTabSz="457200" rtl="0" eaLnBrk="0" fontAlgn="base" hangingPunct="0">
        <a:spcBef>
          <a:spcPct val="0"/>
        </a:spcBef>
        <a:spcAft>
          <a:spcPct val="0"/>
        </a:spcAft>
        <a:defRPr sz="3600">
          <a:solidFill>
            <a:schemeClr val="bg2"/>
          </a:solidFill>
          <a:latin typeface="Century Gothic" pitchFamily="34" charset="0"/>
        </a:defRPr>
      </a:lvl4pPr>
      <a:lvl5pPr algn="l" defTabSz="457200" rtl="0" eaLnBrk="0" fontAlgn="base" hangingPunct="0">
        <a:spcBef>
          <a:spcPct val="0"/>
        </a:spcBef>
        <a:spcAft>
          <a:spcPct val="0"/>
        </a:spcAft>
        <a:defRPr sz="3600">
          <a:solidFill>
            <a:schemeClr val="bg2"/>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google.co.uk/url?url=https://twitter.com/StAndrewsCoE/status/943067462622380032&amp;rct=j&amp;frm=1&amp;q=&amp;esrc=s&amp;sa=U&amp;ved=0ahUKEwj85s7OhvvYAhVJvBQKHfYpABUQwW4IHjAE&amp;usg=AOvVaw2PC-yfRP-20XYmGMcwzm5A"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uk/url?url=https://twitter.com/StAndrewsCoE/status/943067462622380032&amp;rct=j&amp;frm=1&amp;q=&amp;esrc=s&amp;sa=U&amp;ved=0ahUKEwj85s7OhvvYAhVJvBQKHfYpABUQwW4IHjAE&amp;usg=AOvVaw2PC-yfRP-20XYmGMcwzm5A"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uk/url?url=https://twitter.com/StAndrewsCoE/status/943067462622380032&amp;rct=j&amp;frm=1&amp;q=&amp;esrc=s&amp;sa=U&amp;ved=0ahUKEwj85s7OhvvYAhVJvBQKHfYpABUQwW4IHjAE&amp;usg=AOvVaw2PC-yfRP-20XYmGMcwzm5A"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uk/url?url=https://twitter.com/StAndrewsCoE/status/943067462622380032&amp;rct=j&amp;frm=1&amp;q=&amp;esrc=s&amp;sa=U&amp;ved=0ahUKEwj85s7OhvvYAhVJvBQKHfYpABUQwW4IHjAE&amp;usg=AOvVaw2PC-yfRP-20XYmGMcwzm5A"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uk/url?url=https://twitter.com/StAndrewsCoE/status/943067462622380032&amp;rct=j&amp;frm=1&amp;q=&amp;esrc=s&amp;sa=U&amp;ved=0ahUKEwj85s7OhvvYAhVJvBQKHfYpABUQwW4IHjAE&amp;usg=AOvVaw2PC-yfRP-20XYmGMcwzm5A"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uk/url?url=https://twitter.com/StAndrewsCoE/status/943067462622380032&amp;rct=j&amp;frm=1&amp;q=&amp;esrc=s&amp;sa=U&amp;ved=0ahUKEwj85s7OhvvYAhVJvBQKHfYpABUQwW4IHjAE&amp;usg=AOvVaw2PC-yfRP-20XYmGMcwzm5A"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uk/url?url=https://twitter.com/StAndrewsCoE/status/943067462622380032&amp;rct=j&amp;frm=1&amp;q=&amp;esrc=s&amp;sa=U&amp;ved=0ahUKEwj85s7OhvvYAhVJvBQKHfYpABUQwW4IHjAE&amp;usg=AOvVaw2PC-yfRP-20XYmGMcwzm5A"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uk/url?url=https://twitter.com/StAndrewsCoE/status/943067462622380032&amp;rct=j&amp;frm=1&amp;q=&amp;esrc=s&amp;sa=U&amp;ved=0ahUKEwj85s7OhvvYAhVJvBQKHfYpABUQwW4IHjAE&amp;usg=AOvVaw2PC-yfRP-20XYmGMcwzm5A"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uk/url?url=https://twitter.com/StAndrewsCoE/status/943067462622380032&amp;rct=j&amp;frm=1&amp;q=&amp;esrc=s&amp;sa=U&amp;ved=0ahUKEwj85s7OhvvYAhVJvBQKHfYpABUQwW4IHjAE&amp;usg=AOvVaw2PC-yfRP-20XYmGMcwzm5A"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uk/url?url=https://twitter.com/StAndrewsCoE/status/943067462622380032&amp;rct=j&amp;frm=1&amp;q=&amp;esrc=s&amp;sa=U&amp;ved=0ahUKEwj85s7OhvvYAhVJvBQKHfYpABUQwW4IHjAE&amp;usg=AOvVaw2PC-yfRP-20XYmGMcwzm5A"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uk/url?url=https://twitter.com/StAndrewsCoE/status/943067462622380032&amp;rct=j&amp;frm=1&amp;q=&amp;esrc=s&amp;sa=U&amp;ved=0ahUKEwj85s7OhvvYAhVJvBQKHfYpABUQwW4IHjAE&amp;usg=AOvVaw2PC-yfRP-20XYmGMcwzm5A"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uk/url?url=https://twitter.com/StAndrewsCoE/status/943067462622380032&amp;rct=j&amp;frm=1&amp;q=&amp;esrc=s&amp;sa=U&amp;ved=0ahUKEwj85s7OhvvYAhVJvBQKHfYpABUQwW4IHjAE&amp;usg=AOvVaw2PC-yfRP-20XYmGMcwzm5A"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uk/url?url=https://twitter.com/StAndrewsCoE/status/943067462622380032&amp;rct=j&amp;frm=1&amp;q=&amp;esrc=s&amp;sa=U&amp;ved=0ahUKEwj85s7OhvvYAhVJvBQKHfYpABUQwW4IHjAE&amp;usg=AOvVaw2PC-yfRP-20XYmGMcwzm5A"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uk/url?url=https://twitter.com/StAndrewsCoE/status/943067462622380032&amp;rct=j&amp;frm=1&amp;q=&amp;esrc=s&amp;sa=U&amp;ved=0ahUKEwj85s7OhvvYAhVJvBQKHfYpABUQwW4IHjAE&amp;usg=AOvVaw2PC-yfRP-20XYmGMcwzm5A"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uk/url?url=https://twitter.com/StAndrewsCoE/status/943067462622380032&amp;rct=j&amp;frm=1&amp;q=&amp;esrc=s&amp;sa=U&amp;ved=0ahUKEwj85s7OhvvYAhVJvBQKHfYpABUQwW4IHjAE&amp;usg=AOvVaw2PC-yfRP-20XYmGMcwzm5A"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google.co.uk/url?url=https://twitter.com/StAndrewsCoE/status/943067462622380032&amp;rct=j&amp;frm=1&amp;q=&amp;esrc=s&amp;sa=U&amp;ved=0ahUKEwj85s7OhvvYAhVJvBQKHfYpABUQwW4IHjAE&amp;usg=AOvVaw2PC-yfRP-20XYmGMcwzm5A" TargetMode="External"/><Relationship Id="rId2" Type="http://schemas.openxmlformats.org/officeDocument/2006/relationships/image" Target="../media/image9.png"/><Relationship Id="rId1" Type="http://schemas.openxmlformats.org/officeDocument/2006/relationships/slideLayout" Target="../slideLayouts/slideLayout6.xml"/><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hyperlink" Target="https://www.google.co.uk/url?url=https://twitter.com/StAndrewsCoE/status/943067462622380032&amp;rct=j&amp;frm=1&amp;q=&amp;esrc=s&amp;sa=U&amp;ved=0ahUKEwj85s7OhvvYAhVJvBQKHfYpABUQwW4IHjAE&amp;usg=AOvVaw2PC-yfRP-20XYmGMcwzm5A" TargetMode="External"/><Relationship Id="rId2" Type="http://schemas.openxmlformats.org/officeDocument/2006/relationships/image" Target="../media/image10.png"/><Relationship Id="rId1" Type="http://schemas.openxmlformats.org/officeDocument/2006/relationships/slideLayout" Target="../slideLayouts/slideLayout6.xml"/><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uk/url?url=https://twitter.com/StAndrewsCoE/status/943067462622380032&amp;rct=j&amp;frm=1&amp;q=&amp;esrc=s&amp;sa=U&amp;ved=0ahUKEwj85s7OhvvYAhVJvBQKHfYpABUQwW4IHjAE&amp;usg=AOvVaw2PC-yfRP-20XYmGMcwzm5A" TargetMode="Externa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uk/url?url=https://twitter.com/StAndrewsCoE/status/943067462622380032&amp;rct=j&amp;frm=1&amp;q=&amp;esrc=s&amp;sa=U&amp;ved=0ahUKEwj85s7OhvvYAhVJvBQKHfYpABUQwW4IHjAE&amp;usg=AOvVaw2PC-yfRP-20XYmGMcwzm5A"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uk/url?url=https://twitter.com/StAndrewsCoE/status/943067462622380032&amp;rct=j&amp;frm=1&amp;q=&amp;esrc=s&amp;sa=U&amp;ved=0ahUKEwj85s7OhvvYAhVJvBQKHfYpABUQwW4IHjAE&amp;usg=AOvVaw2PC-yfRP-20XYmGMcwzm5A"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uk/url?url=https://twitter.com/StAndrewsCoE/status/943067462622380032&amp;rct=j&amp;frm=1&amp;q=&amp;esrc=s&amp;sa=U&amp;ved=0ahUKEwj85s7OhvvYAhVJvBQKHfYpABUQwW4IHjAE&amp;usg=AOvVaw2PC-yfRP-20XYmGMcwzm5A"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uk/url?url=https://twitter.com/StAndrewsCoE/status/943067462622380032&amp;rct=j&amp;frm=1&amp;q=&amp;esrc=s&amp;sa=U&amp;ved=0ahUKEwj85s7OhvvYAhVJvBQKHfYpABUQwW4IHjAE&amp;usg=AOvVaw2PC-yfRP-20XYmGMcwzm5A"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9D8E49AE-0018-4C0D-9116-6898D2304D13}"/>
              </a:ext>
            </a:extLst>
          </p:cNvPr>
          <p:cNvSpPr>
            <a:spLocks noGrp="1"/>
          </p:cNvSpPr>
          <p:nvPr>
            <p:ph type="ctrTitle"/>
          </p:nvPr>
        </p:nvSpPr>
        <p:spPr>
          <a:xfrm>
            <a:off x="1155700" y="2100263"/>
            <a:ext cx="8824913" cy="2676525"/>
          </a:xfrm>
        </p:spPr>
        <p:txBody>
          <a:bodyPr/>
          <a:lstStyle/>
          <a:p>
            <a:pPr eaLnBrk="1" hangingPunct="1"/>
            <a:r>
              <a:rPr lang="en-GB" altLang="en-US" sz="7200" dirty="0"/>
              <a:t>SATs Briefing 2026</a:t>
            </a:r>
          </a:p>
        </p:txBody>
      </p:sp>
      <p:sp>
        <p:nvSpPr>
          <p:cNvPr id="3" name="Subtitle 2">
            <a:extLst>
              <a:ext uri="{FF2B5EF4-FFF2-40B4-BE49-F238E27FC236}">
                <a16:creationId xmlns:a16="http://schemas.microsoft.com/office/drawing/2014/main" id="{D8327387-AE5C-48E4-82D0-C560EDCA0940}"/>
              </a:ext>
            </a:extLst>
          </p:cNvPr>
          <p:cNvSpPr>
            <a:spLocks noGrp="1"/>
          </p:cNvSpPr>
          <p:nvPr>
            <p:ph type="subTitle" idx="1"/>
          </p:nvPr>
        </p:nvSpPr>
        <p:spPr>
          <a:xfrm>
            <a:off x="1155700" y="4776788"/>
            <a:ext cx="8824913" cy="862012"/>
          </a:xfrm>
        </p:spPr>
        <p:txBody>
          <a:bodyPr rtlCol="0">
            <a:normAutofit/>
          </a:bodyPr>
          <a:lstStyle/>
          <a:p>
            <a:pPr eaLnBrk="1" fontAlgn="auto" hangingPunct="1">
              <a:spcAft>
                <a:spcPts val="0"/>
              </a:spcAft>
              <a:buFont typeface="Wingdings 3" charset="2"/>
              <a:buNone/>
              <a:defRPr/>
            </a:pPr>
            <a:r>
              <a:rPr lang="en-GB" sz="3200" dirty="0"/>
              <a:t>02.03.2026</a:t>
            </a:r>
          </a:p>
        </p:txBody>
      </p:sp>
      <p:pic>
        <p:nvPicPr>
          <p:cNvPr id="15364" name="Picture 3">
            <a:extLst>
              <a:ext uri="{FF2B5EF4-FFF2-40B4-BE49-F238E27FC236}">
                <a16:creationId xmlns:a16="http://schemas.microsoft.com/office/drawing/2014/main" id="{C71CA56E-01B2-44DF-B6CF-E8E7E3A0334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060412"/>
            <a:ext cx="12201878" cy="2337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6" descr="Image result for st andrews ce maghull school badge">
            <a:hlinkClick r:id="rId3"/>
            <a:extLst>
              <a:ext uri="{FF2B5EF4-FFF2-40B4-BE49-F238E27FC236}">
                <a16:creationId xmlns:a16="http://schemas.microsoft.com/office/drawing/2014/main" id="{DC03BDB6-49FB-4DE5-9CC8-CB4FFA76F3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48888" y="0"/>
            <a:ext cx="1209675"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FD7532B8-3A0A-4972-A4AF-7A0A79FDF890}"/>
              </a:ext>
            </a:extLst>
          </p:cNvPr>
          <p:cNvSpPr>
            <a:spLocks noGrp="1"/>
          </p:cNvSpPr>
          <p:nvPr>
            <p:ph type="title"/>
          </p:nvPr>
        </p:nvSpPr>
        <p:spPr/>
        <p:txBody>
          <a:bodyPr/>
          <a:lstStyle/>
          <a:p>
            <a:pPr eaLnBrk="1" hangingPunct="1"/>
            <a:r>
              <a:rPr lang="en-GB" altLang="en-US">
                <a:latin typeface="Letter-join Plus 36" panose="02000505000000020003" pitchFamily="50" charset="0"/>
              </a:rPr>
              <a:t>Year 6 SATs Briefing Session</a:t>
            </a:r>
          </a:p>
        </p:txBody>
      </p:sp>
      <p:sp>
        <p:nvSpPr>
          <p:cNvPr id="16387" name="Content Placeholder 2">
            <a:extLst>
              <a:ext uri="{FF2B5EF4-FFF2-40B4-BE49-F238E27FC236}">
                <a16:creationId xmlns:a16="http://schemas.microsoft.com/office/drawing/2014/main" id="{D82FFD4F-C152-4C2E-8D4C-15A14E8CDDF1}"/>
              </a:ext>
            </a:extLst>
          </p:cNvPr>
          <p:cNvSpPr>
            <a:spLocks noGrp="1"/>
          </p:cNvSpPr>
          <p:nvPr>
            <p:ph idx="1"/>
          </p:nvPr>
        </p:nvSpPr>
        <p:spPr/>
        <p:txBody>
          <a:bodyPr/>
          <a:lstStyle/>
          <a:p>
            <a:pPr eaLnBrk="1" hangingPunct="1"/>
            <a:r>
              <a:rPr lang="en-GB" altLang="en-US" sz="3200">
                <a:latin typeface="Letter-join Plus 36" panose="02000505000000020003" pitchFamily="50" charset="0"/>
              </a:rPr>
              <a:t>Introduction</a:t>
            </a:r>
          </a:p>
          <a:p>
            <a:pPr eaLnBrk="1" hangingPunct="1"/>
            <a:r>
              <a:rPr lang="en-GB" altLang="en-US" sz="3200">
                <a:latin typeface="Letter-join Plus 36" panose="02000505000000020003" pitchFamily="50" charset="0"/>
              </a:rPr>
              <a:t>English</a:t>
            </a:r>
          </a:p>
          <a:p>
            <a:pPr eaLnBrk="1" hangingPunct="1"/>
            <a:r>
              <a:rPr lang="en-GB" altLang="en-US" sz="3200">
                <a:latin typeface="Letter-join Plus 36" panose="02000505000000020003" pitchFamily="50" charset="0"/>
              </a:rPr>
              <a:t>Maths</a:t>
            </a:r>
          </a:p>
          <a:p>
            <a:pPr eaLnBrk="1" hangingPunct="1"/>
            <a:r>
              <a:rPr lang="en-GB" altLang="en-US" sz="3200">
                <a:latin typeface="Letter-join Plus 36" panose="02000505000000020003" pitchFamily="50" charset="0"/>
              </a:rPr>
              <a:t>Supporting your child at home</a:t>
            </a:r>
          </a:p>
          <a:p>
            <a:pPr eaLnBrk="1" hangingPunct="1"/>
            <a:r>
              <a:rPr lang="en-GB" altLang="en-US" sz="3200">
                <a:latin typeface="Letter-join Plus 36" panose="02000505000000020003" pitchFamily="50" charset="0"/>
              </a:rPr>
              <a:t>Questions</a:t>
            </a:r>
          </a:p>
        </p:txBody>
      </p:sp>
      <p:pic>
        <p:nvPicPr>
          <p:cNvPr id="16388" name="Picture 6" descr="Image result for st andrews ce maghull school badge">
            <a:hlinkClick r:id="rId2"/>
            <a:extLst>
              <a:ext uri="{FF2B5EF4-FFF2-40B4-BE49-F238E27FC236}">
                <a16:creationId xmlns:a16="http://schemas.microsoft.com/office/drawing/2014/main" id="{2568EBF0-A1F9-46D8-A211-7D1124B718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48888" y="0"/>
            <a:ext cx="1209675"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3D1AB0-E619-4CB5-863E-746CA4400612}"/>
              </a:ext>
            </a:extLst>
          </p:cNvPr>
          <p:cNvSpPr>
            <a:spLocks noGrp="1"/>
          </p:cNvSpPr>
          <p:nvPr>
            <p:ph type="title"/>
          </p:nvPr>
        </p:nvSpPr>
        <p:spPr/>
        <p:txBody>
          <a:bodyPr/>
          <a:lstStyle/>
          <a:p>
            <a:r>
              <a:rPr lang="en-GB" dirty="0"/>
              <a:t>SATS Week Dates</a:t>
            </a:r>
          </a:p>
        </p:txBody>
      </p:sp>
      <p:sp>
        <p:nvSpPr>
          <p:cNvPr id="3" name="Content Placeholder 2">
            <a:extLst>
              <a:ext uri="{FF2B5EF4-FFF2-40B4-BE49-F238E27FC236}">
                <a16:creationId xmlns:a16="http://schemas.microsoft.com/office/drawing/2014/main" id="{953B490C-FEB4-418C-AEBF-C01893CBA676}"/>
              </a:ext>
            </a:extLst>
          </p:cNvPr>
          <p:cNvSpPr>
            <a:spLocks noGrp="1"/>
          </p:cNvSpPr>
          <p:nvPr>
            <p:ph idx="1"/>
          </p:nvPr>
        </p:nvSpPr>
        <p:spPr>
          <a:xfrm>
            <a:off x="433137" y="2603500"/>
            <a:ext cx="11203805" cy="3416300"/>
          </a:xfrm>
        </p:spPr>
        <p:txBody>
          <a:bodyPr/>
          <a:lstStyle/>
          <a:p>
            <a:r>
              <a:rPr lang="en-GB" sz="4800" dirty="0">
                <a:latin typeface="Letter-join Plus 36" panose="02000505000000020003" pitchFamily="50" charset="0"/>
              </a:rPr>
              <a:t>The 2026 Key Stage 2 (KS2) SATs for Year 6 pupils in England will take place from:</a:t>
            </a:r>
          </a:p>
          <a:p>
            <a:r>
              <a:rPr lang="en-GB" sz="4800" dirty="0">
                <a:latin typeface="Letter-join Plus 36" panose="02000505000000020003" pitchFamily="50" charset="0"/>
              </a:rPr>
              <a:t> </a:t>
            </a:r>
            <a:r>
              <a:rPr lang="en-GB" sz="4800" b="1" dirty="0">
                <a:effectLst/>
                <a:latin typeface="Letter-join Plus 36" panose="02000505000000020003" pitchFamily="50" charset="0"/>
              </a:rPr>
              <a:t>Monday 11th May to Thursday 14th May 2026</a:t>
            </a:r>
            <a:endParaRPr lang="en-GB" sz="4800" dirty="0">
              <a:latin typeface="Letter-join Plus 36" panose="02000505000000020003" pitchFamily="50" charset="0"/>
            </a:endParaRPr>
          </a:p>
        </p:txBody>
      </p:sp>
    </p:spTree>
    <p:extLst>
      <p:ext uri="{BB962C8B-B14F-4D97-AF65-F5344CB8AC3E}">
        <p14:creationId xmlns:p14="http://schemas.microsoft.com/office/powerpoint/2010/main" val="31004341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9D17294-856D-4A35-A791-BC55D72F00B2}"/>
              </a:ext>
            </a:extLst>
          </p:cNvPr>
          <p:cNvPicPr>
            <a:picLocks noChangeAspect="1"/>
          </p:cNvPicPr>
          <p:nvPr/>
        </p:nvPicPr>
        <p:blipFill>
          <a:blip r:embed="rId2"/>
          <a:stretch>
            <a:fillRect/>
          </a:stretch>
        </p:blipFill>
        <p:spPr>
          <a:xfrm>
            <a:off x="131051" y="86897"/>
            <a:ext cx="10760470" cy="6684203"/>
          </a:xfrm>
          <a:prstGeom prst="rect">
            <a:avLst/>
          </a:prstGeom>
        </p:spPr>
      </p:pic>
      <p:sp>
        <p:nvSpPr>
          <p:cNvPr id="3" name="TextBox 2">
            <a:extLst>
              <a:ext uri="{FF2B5EF4-FFF2-40B4-BE49-F238E27FC236}">
                <a16:creationId xmlns:a16="http://schemas.microsoft.com/office/drawing/2014/main" id="{E019C622-97D0-4260-83C7-E3E8F8EECFD4}"/>
              </a:ext>
            </a:extLst>
          </p:cNvPr>
          <p:cNvSpPr txBox="1"/>
          <p:nvPr/>
        </p:nvSpPr>
        <p:spPr>
          <a:xfrm>
            <a:off x="10637520" y="1341120"/>
            <a:ext cx="1554480" cy="369332"/>
          </a:xfrm>
          <a:prstGeom prst="rect">
            <a:avLst/>
          </a:prstGeom>
          <a:noFill/>
        </p:spPr>
        <p:txBody>
          <a:bodyPr wrap="square" rtlCol="0">
            <a:spAutoFit/>
          </a:bodyPr>
          <a:lstStyle/>
          <a:p>
            <a:r>
              <a:rPr lang="en-GB" dirty="0"/>
              <a:t>(45 minutes)</a:t>
            </a:r>
          </a:p>
        </p:txBody>
      </p:sp>
    </p:spTree>
    <p:extLst>
      <p:ext uri="{BB962C8B-B14F-4D97-AF65-F5344CB8AC3E}">
        <p14:creationId xmlns:p14="http://schemas.microsoft.com/office/powerpoint/2010/main" val="33707706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Content Placeholder 2">
            <a:extLst>
              <a:ext uri="{FF2B5EF4-FFF2-40B4-BE49-F238E27FC236}">
                <a16:creationId xmlns:a16="http://schemas.microsoft.com/office/drawing/2014/main" id="{88139971-8847-4C51-8286-23801AE823A3}"/>
              </a:ext>
            </a:extLst>
          </p:cNvPr>
          <p:cNvSpPr>
            <a:spLocks noGrp="1"/>
          </p:cNvSpPr>
          <p:nvPr>
            <p:ph idx="1"/>
          </p:nvPr>
        </p:nvSpPr>
        <p:spPr>
          <a:xfrm>
            <a:off x="381000" y="2309813"/>
            <a:ext cx="6461125" cy="4594225"/>
          </a:xfrm>
          <a:ln>
            <a:solidFill>
              <a:schemeClr val="accent1"/>
            </a:solidFill>
          </a:ln>
        </p:spPr>
        <p:txBody>
          <a:bodyPr/>
          <a:lstStyle/>
          <a:p>
            <a:pPr eaLnBrk="1" hangingPunct="1"/>
            <a:r>
              <a:rPr lang="en-GB" altLang="en-US" sz="3200" b="1" u="sng" dirty="0">
                <a:solidFill>
                  <a:schemeClr val="tx1"/>
                </a:solidFill>
                <a:latin typeface="Letter-join Plus 36" panose="02000505000000020003" pitchFamily="50" charset="0"/>
              </a:rPr>
              <a:t>English Tests</a:t>
            </a:r>
          </a:p>
          <a:p>
            <a:pPr lvl="1" eaLnBrk="1" hangingPunct="1"/>
            <a:r>
              <a:rPr lang="en-GB" altLang="en-US" sz="3200" dirty="0">
                <a:solidFill>
                  <a:schemeClr val="tx1"/>
                </a:solidFill>
                <a:latin typeface="Letter-join Plus 36" panose="02000505000000020003" pitchFamily="50" charset="0"/>
              </a:rPr>
              <a:t>Paper 1 – SPAG – short answer questions – 45 minutes (</a:t>
            </a:r>
            <a:r>
              <a:rPr lang="en-GB" altLang="en-US" sz="3200" b="1" dirty="0">
                <a:solidFill>
                  <a:schemeClr val="tx1"/>
                </a:solidFill>
                <a:latin typeface="Letter-join Plus 36" panose="02000505000000020003" pitchFamily="50" charset="0"/>
              </a:rPr>
              <a:t>Total of 50 marks)</a:t>
            </a:r>
          </a:p>
          <a:p>
            <a:pPr lvl="1" eaLnBrk="1" hangingPunct="1"/>
            <a:r>
              <a:rPr lang="en-GB" altLang="en-US" sz="3200" dirty="0">
                <a:solidFill>
                  <a:schemeClr val="tx1"/>
                </a:solidFill>
                <a:latin typeface="Letter-join Plus 36" panose="02000505000000020003" pitchFamily="50" charset="0"/>
              </a:rPr>
              <a:t>Paper 2 – Spelling – 15 minutes (20 marks)</a:t>
            </a:r>
          </a:p>
          <a:p>
            <a:pPr marL="457200" lvl="1" indent="0" eaLnBrk="1" hangingPunct="1">
              <a:buNone/>
            </a:pPr>
            <a:r>
              <a:rPr lang="en-GB" altLang="en-US" sz="3200" b="1" dirty="0">
                <a:solidFill>
                  <a:schemeClr val="tx1"/>
                </a:solidFill>
                <a:latin typeface="Letter-join Plus 36" panose="02000505000000020003" pitchFamily="50" charset="0"/>
              </a:rPr>
              <a:t>Total of 70 marks</a:t>
            </a:r>
            <a:endParaRPr lang="en-GB" altLang="en-US" sz="3200" dirty="0">
              <a:solidFill>
                <a:schemeClr val="tx1"/>
              </a:solidFill>
              <a:latin typeface="Letter-join Plus 36" panose="02000505000000020003" pitchFamily="50" charset="0"/>
            </a:endParaRPr>
          </a:p>
          <a:p>
            <a:pPr lvl="1" eaLnBrk="1" hangingPunct="1"/>
            <a:r>
              <a:rPr lang="en-GB" altLang="en-US" sz="3200" dirty="0">
                <a:solidFill>
                  <a:schemeClr val="tx1"/>
                </a:solidFill>
                <a:latin typeface="Letter-join Plus 36" panose="02000505000000020003" pitchFamily="50" charset="0"/>
              </a:rPr>
              <a:t>Reading Paper – 1 hour (50 marks)</a:t>
            </a:r>
          </a:p>
        </p:txBody>
      </p:sp>
      <p:sp>
        <p:nvSpPr>
          <p:cNvPr id="17412" name="Content Placeholder 2">
            <a:extLst>
              <a:ext uri="{FF2B5EF4-FFF2-40B4-BE49-F238E27FC236}">
                <a16:creationId xmlns:a16="http://schemas.microsoft.com/office/drawing/2014/main" id="{C6DD5111-F6C1-4AD7-94A6-8362458D4AC3}"/>
              </a:ext>
            </a:extLst>
          </p:cNvPr>
          <p:cNvSpPr txBox="1">
            <a:spLocks/>
          </p:cNvSpPr>
          <p:nvPr/>
        </p:nvSpPr>
        <p:spPr bwMode="auto">
          <a:xfrm>
            <a:off x="6778625" y="2263775"/>
            <a:ext cx="5078413" cy="441801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marL="342900" indent="-342900">
              <a:spcBef>
                <a:spcPts val="1000"/>
              </a:spcBef>
              <a:buClr>
                <a:schemeClr val="accent1"/>
              </a:buClr>
              <a:buSzPct val="80000"/>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9pPr>
          </a:lstStyle>
          <a:p>
            <a:pPr eaLnBrk="1" hangingPunct="1"/>
            <a:r>
              <a:rPr lang="en-GB" altLang="en-US" sz="3200" b="1" u="sng" dirty="0">
                <a:solidFill>
                  <a:schemeClr val="tx1"/>
                </a:solidFill>
                <a:latin typeface="Letter-join Plus 36" panose="02000505000000020003" pitchFamily="50" charset="0"/>
              </a:rPr>
              <a:t>Maths Tests</a:t>
            </a:r>
          </a:p>
          <a:p>
            <a:pPr lvl="1" eaLnBrk="1" hangingPunct="1"/>
            <a:r>
              <a:rPr lang="en-GB" altLang="en-US" sz="3200" dirty="0">
                <a:solidFill>
                  <a:schemeClr val="tx1"/>
                </a:solidFill>
                <a:latin typeface="Letter-join Plus 36" panose="02000505000000020003" pitchFamily="50" charset="0"/>
              </a:rPr>
              <a:t>Paper 1 – Arithmetic – 30 minutes (40 marks)</a:t>
            </a:r>
          </a:p>
          <a:p>
            <a:pPr lvl="1" eaLnBrk="1" hangingPunct="1"/>
            <a:r>
              <a:rPr lang="en-GB" altLang="en-US" sz="3200" dirty="0">
                <a:solidFill>
                  <a:schemeClr val="tx1"/>
                </a:solidFill>
                <a:latin typeface="Letter-join Plus 36" panose="02000505000000020003" pitchFamily="50" charset="0"/>
              </a:rPr>
              <a:t>Paper 2 – Reasoning A – 40 minutes (35 marks)</a:t>
            </a:r>
          </a:p>
          <a:p>
            <a:pPr lvl="1" eaLnBrk="1" hangingPunct="1"/>
            <a:r>
              <a:rPr lang="en-GB" altLang="en-US" sz="3200" dirty="0">
                <a:solidFill>
                  <a:schemeClr val="tx1"/>
                </a:solidFill>
                <a:latin typeface="Letter-join Plus 36" panose="02000505000000020003" pitchFamily="50" charset="0"/>
              </a:rPr>
              <a:t>Paper 3 – Reasoning B – 40 minutes (35 marks)</a:t>
            </a:r>
          </a:p>
          <a:p>
            <a:pPr lvl="1" eaLnBrk="1" hangingPunct="1"/>
            <a:r>
              <a:rPr lang="en-GB" altLang="en-US" sz="3200" b="1" dirty="0">
                <a:solidFill>
                  <a:schemeClr val="tx1"/>
                </a:solidFill>
                <a:latin typeface="Letter-join Plus 36" panose="02000505000000020003" pitchFamily="50" charset="0"/>
              </a:rPr>
              <a:t>Total out of 110</a:t>
            </a:r>
          </a:p>
        </p:txBody>
      </p:sp>
      <p:pic>
        <p:nvPicPr>
          <p:cNvPr id="17413" name="Picture 6" descr="Image result for st andrews ce maghull school badge">
            <a:hlinkClick r:id="rId2"/>
            <a:extLst>
              <a:ext uri="{FF2B5EF4-FFF2-40B4-BE49-F238E27FC236}">
                <a16:creationId xmlns:a16="http://schemas.microsoft.com/office/drawing/2014/main" id="{E37A324B-0885-4B73-8470-80E0F24E82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33038" y="611188"/>
            <a:ext cx="1209675"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4150D848-2F28-4B05-B254-6DBE292AAE5C}"/>
              </a:ext>
            </a:extLst>
          </p:cNvPr>
          <p:cNvSpPr>
            <a:spLocks noGrp="1"/>
          </p:cNvSpPr>
          <p:nvPr>
            <p:ph type="title"/>
          </p:nvPr>
        </p:nvSpPr>
        <p:spPr/>
        <p:txBody>
          <a:bodyPr/>
          <a:lstStyle/>
          <a:p>
            <a:r>
              <a:rPr lang="en-GB" dirty="0"/>
              <a:t>Tests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E02DF6B8-9BC5-49B5-A6DA-16CAD98E133B}"/>
              </a:ext>
            </a:extLst>
          </p:cNvPr>
          <p:cNvSpPr>
            <a:spLocks noGrp="1"/>
          </p:cNvSpPr>
          <p:nvPr>
            <p:ph type="title"/>
          </p:nvPr>
        </p:nvSpPr>
        <p:spPr>
          <a:xfrm>
            <a:off x="649288" y="741363"/>
            <a:ext cx="9267825" cy="939800"/>
          </a:xfrm>
        </p:spPr>
        <p:txBody>
          <a:bodyPr/>
          <a:lstStyle/>
          <a:p>
            <a:pPr eaLnBrk="1" hangingPunct="1"/>
            <a:r>
              <a:rPr lang="en-GB" altLang="en-US" sz="4400" dirty="0">
                <a:latin typeface="Letter-join Plus 36" panose="02000505000000020003" pitchFamily="50" charset="0"/>
              </a:rPr>
              <a:t>Scores on the test</a:t>
            </a:r>
          </a:p>
        </p:txBody>
      </p:sp>
      <p:sp>
        <p:nvSpPr>
          <p:cNvPr id="18435" name="Content Placeholder 2">
            <a:extLst>
              <a:ext uri="{FF2B5EF4-FFF2-40B4-BE49-F238E27FC236}">
                <a16:creationId xmlns:a16="http://schemas.microsoft.com/office/drawing/2014/main" id="{A07B1CFE-CE3B-4251-B772-1FF45892DD93}"/>
              </a:ext>
            </a:extLst>
          </p:cNvPr>
          <p:cNvSpPr>
            <a:spLocks noGrp="1"/>
          </p:cNvSpPr>
          <p:nvPr>
            <p:ph idx="1"/>
          </p:nvPr>
        </p:nvSpPr>
        <p:spPr>
          <a:xfrm>
            <a:off x="185530" y="2266122"/>
            <a:ext cx="12006470" cy="4214191"/>
          </a:xfrm>
        </p:spPr>
        <p:txBody>
          <a:bodyPr/>
          <a:lstStyle/>
          <a:p>
            <a:pPr eaLnBrk="1" hangingPunct="1">
              <a:defRPr/>
            </a:pPr>
            <a:r>
              <a:rPr lang="en-GB" altLang="en-US" sz="3200" dirty="0">
                <a:solidFill>
                  <a:schemeClr val="tx1"/>
                </a:solidFill>
                <a:latin typeface="Letter-join Plus 36" panose="02000505000000020003" pitchFamily="50" charset="0"/>
              </a:rPr>
              <a:t>For the KS2 tests a scaled score of </a:t>
            </a:r>
            <a:r>
              <a:rPr lang="en-GB" altLang="en-US" sz="3200" dirty="0">
                <a:solidFill>
                  <a:schemeClr val="tx1"/>
                </a:solidFill>
                <a:highlight>
                  <a:srgbClr val="FFFF00"/>
                </a:highlight>
                <a:latin typeface="Letter-join Plus 36" panose="02000505000000020003" pitchFamily="50" charset="0"/>
              </a:rPr>
              <a:t>100  </a:t>
            </a:r>
            <a:r>
              <a:rPr lang="en-GB" altLang="en-US" sz="3200" dirty="0">
                <a:solidFill>
                  <a:schemeClr val="tx1"/>
                </a:solidFill>
                <a:latin typeface="Letter-join Plus 36" panose="02000505000000020003" pitchFamily="50" charset="0"/>
              </a:rPr>
              <a:t>represents the </a:t>
            </a:r>
            <a:r>
              <a:rPr lang="en-GB" altLang="en-US" sz="3200" dirty="0">
                <a:solidFill>
                  <a:schemeClr val="tx1"/>
                </a:solidFill>
                <a:highlight>
                  <a:srgbClr val="FFFF00"/>
                </a:highlight>
                <a:latin typeface="Letter-join Plus 36" panose="02000505000000020003" pitchFamily="50" charset="0"/>
              </a:rPr>
              <a:t>‘expected standard’</a:t>
            </a:r>
          </a:p>
          <a:p>
            <a:pPr eaLnBrk="1" hangingPunct="1">
              <a:defRPr/>
            </a:pPr>
            <a:r>
              <a:rPr lang="en-GB" altLang="en-US" sz="3200" dirty="0">
                <a:solidFill>
                  <a:schemeClr val="tx1"/>
                </a:solidFill>
                <a:latin typeface="Letter-join Plus 36" panose="02000505000000020003" pitchFamily="50" charset="0"/>
              </a:rPr>
              <a:t>The scaled score will be based upon the pupils’ raw score.</a:t>
            </a:r>
          </a:p>
          <a:p>
            <a:pPr eaLnBrk="1" hangingPunct="1">
              <a:defRPr/>
            </a:pPr>
            <a:r>
              <a:rPr lang="en-GB" altLang="en-US" sz="3200" dirty="0">
                <a:solidFill>
                  <a:schemeClr val="tx1"/>
                </a:solidFill>
                <a:latin typeface="Letter-join Plus 36" panose="02000505000000020003" pitchFamily="50" charset="0"/>
              </a:rPr>
              <a:t>80 is the lowest scaled score that can be awarded</a:t>
            </a:r>
          </a:p>
          <a:p>
            <a:pPr eaLnBrk="1" hangingPunct="1">
              <a:defRPr/>
            </a:pPr>
            <a:r>
              <a:rPr lang="en-GB" altLang="en-US" sz="3200" dirty="0">
                <a:solidFill>
                  <a:schemeClr val="tx1"/>
                </a:solidFill>
                <a:latin typeface="Letter-join Plus 36" panose="02000505000000020003" pitchFamily="50" charset="0"/>
              </a:rPr>
              <a:t>120 is the highest scaled score </a:t>
            </a:r>
          </a:p>
          <a:p>
            <a:pPr eaLnBrk="1" hangingPunct="1">
              <a:defRPr/>
            </a:pPr>
            <a:r>
              <a:rPr lang="en-GB" altLang="en-US" sz="3200" dirty="0">
                <a:solidFill>
                  <a:schemeClr val="tx1"/>
                </a:solidFill>
                <a:latin typeface="Letter-join Plus 36" panose="02000505000000020003" pitchFamily="50" charset="0"/>
              </a:rPr>
              <a:t>The raw score is their total number of marks they receive in the test. </a:t>
            </a:r>
          </a:p>
          <a:p>
            <a:pPr eaLnBrk="1" hangingPunct="1">
              <a:defRPr/>
            </a:pPr>
            <a:r>
              <a:rPr lang="en-GB" altLang="en-US" sz="3200" dirty="0">
                <a:solidFill>
                  <a:schemeClr val="tx1"/>
                </a:solidFill>
                <a:latin typeface="Letter-join Plus 36" panose="02000505000000020003" pitchFamily="50" charset="0"/>
              </a:rPr>
              <a:t>A conversion table will be used to translate raw scores into scaled scores.</a:t>
            </a:r>
          </a:p>
        </p:txBody>
      </p:sp>
      <p:pic>
        <p:nvPicPr>
          <p:cNvPr id="18436" name="Picture 6" descr="Image result for st andrews ce maghull school badge">
            <a:hlinkClick r:id="rId2"/>
            <a:extLst>
              <a:ext uri="{FF2B5EF4-FFF2-40B4-BE49-F238E27FC236}">
                <a16:creationId xmlns:a16="http://schemas.microsoft.com/office/drawing/2014/main" id="{CACC568C-1E05-4643-969D-9A7BB8C5C8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48888" y="0"/>
            <a:ext cx="1209675"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21A512D8-9F6A-48A6-A62B-94B283EA9EBB}"/>
              </a:ext>
            </a:extLst>
          </p:cNvPr>
          <p:cNvSpPr>
            <a:spLocks noGrp="1"/>
          </p:cNvSpPr>
          <p:nvPr>
            <p:ph type="title"/>
          </p:nvPr>
        </p:nvSpPr>
        <p:spPr/>
        <p:txBody>
          <a:bodyPr/>
          <a:lstStyle/>
          <a:p>
            <a:pPr eaLnBrk="1" hangingPunct="1"/>
            <a:r>
              <a:rPr lang="en-GB" altLang="en-US" sz="6000">
                <a:latin typeface="Letter-join Plus 36" panose="02000505000000020003" pitchFamily="50" charset="0"/>
              </a:rPr>
              <a:t>Results</a:t>
            </a:r>
          </a:p>
        </p:txBody>
      </p:sp>
      <p:sp>
        <p:nvSpPr>
          <p:cNvPr id="19459" name="Content Placeholder 2">
            <a:extLst>
              <a:ext uri="{FF2B5EF4-FFF2-40B4-BE49-F238E27FC236}">
                <a16:creationId xmlns:a16="http://schemas.microsoft.com/office/drawing/2014/main" id="{A3A5D319-D98C-4BC3-A7AE-EA9C8CEC658F}"/>
              </a:ext>
            </a:extLst>
          </p:cNvPr>
          <p:cNvSpPr>
            <a:spLocks noGrp="1"/>
          </p:cNvSpPr>
          <p:nvPr>
            <p:ph idx="1"/>
          </p:nvPr>
        </p:nvSpPr>
        <p:spPr>
          <a:xfrm>
            <a:off x="252413" y="2425700"/>
            <a:ext cx="11607800" cy="3594100"/>
          </a:xfrm>
        </p:spPr>
        <p:txBody>
          <a:bodyPr/>
          <a:lstStyle/>
          <a:p>
            <a:pPr eaLnBrk="1" hangingPunct="1"/>
            <a:r>
              <a:rPr lang="en-GB" altLang="en-US" sz="4000" dirty="0">
                <a:solidFill>
                  <a:schemeClr val="tx1"/>
                </a:solidFill>
                <a:latin typeface="Letter-join Plus 36" panose="02000505000000020003" pitchFamily="50" charset="0"/>
              </a:rPr>
              <a:t>Results will be published in July and shortly after they have been published each child will receive:</a:t>
            </a:r>
          </a:p>
          <a:p>
            <a:pPr lvl="1" eaLnBrk="1" hangingPunct="1"/>
            <a:r>
              <a:rPr lang="en-GB" altLang="en-US" sz="3600" dirty="0">
                <a:solidFill>
                  <a:schemeClr val="tx1"/>
                </a:solidFill>
                <a:latin typeface="Letter-join Plus 36" panose="02000505000000020003" pitchFamily="50" charset="0"/>
              </a:rPr>
              <a:t>A scaled score</a:t>
            </a:r>
          </a:p>
          <a:p>
            <a:pPr lvl="1" eaLnBrk="1" hangingPunct="1"/>
            <a:r>
              <a:rPr lang="en-GB" altLang="en-US" sz="3600" dirty="0">
                <a:solidFill>
                  <a:schemeClr val="tx1"/>
                </a:solidFill>
                <a:latin typeface="Letter-join Plus 36" panose="02000505000000020003" pitchFamily="50" charset="0"/>
              </a:rPr>
              <a:t>Confirmation of whether or not they have reached the expected standard for the end of KS2</a:t>
            </a:r>
          </a:p>
        </p:txBody>
      </p:sp>
      <p:pic>
        <p:nvPicPr>
          <p:cNvPr id="19460" name="Picture 6" descr="Image result for st andrews ce maghull school badge">
            <a:hlinkClick r:id="rId2"/>
            <a:extLst>
              <a:ext uri="{FF2B5EF4-FFF2-40B4-BE49-F238E27FC236}">
                <a16:creationId xmlns:a16="http://schemas.microsoft.com/office/drawing/2014/main" id="{F0EFEB27-17E9-4ED1-BF7D-DD6F2326D4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48888" y="0"/>
            <a:ext cx="1209675"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84E3E664-79E6-407F-8291-3E2910C3CE71}"/>
              </a:ext>
            </a:extLst>
          </p:cNvPr>
          <p:cNvSpPr>
            <a:spLocks noGrp="1"/>
          </p:cNvSpPr>
          <p:nvPr>
            <p:ph type="title"/>
          </p:nvPr>
        </p:nvSpPr>
        <p:spPr/>
        <p:txBody>
          <a:bodyPr/>
          <a:lstStyle/>
          <a:p>
            <a:pPr eaLnBrk="1" hangingPunct="1"/>
            <a:r>
              <a:rPr lang="en-GB" altLang="en-US">
                <a:latin typeface="Letter-join Plus 36" panose="02000505000000020003" pitchFamily="50" charset="0"/>
              </a:rPr>
              <a:t>English</a:t>
            </a:r>
          </a:p>
        </p:txBody>
      </p:sp>
      <p:sp>
        <p:nvSpPr>
          <p:cNvPr id="20483" name="Content Placeholder 2">
            <a:extLst>
              <a:ext uri="{FF2B5EF4-FFF2-40B4-BE49-F238E27FC236}">
                <a16:creationId xmlns:a16="http://schemas.microsoft.com/office/drawing/2014/main" id="{579E123D-8EAB-4A42-B9EB-D7461EAF8FAE}"/>
              </a:ext>
            </a:extLst>
          </p:cNvPr>
          <p:cNvSpPr>
            <a:spLocks noGrp="1"/>
          </p:cNvSpPr>
          <p:nvPr>
            <p:ph idx="1"/>
          </p:nvPr>
        </p:nvSpPr>
        <p:spPr>
          <a:xfrm>
            <a:off x="357188" y="2451100"/>
            <a:ext cx="10942637" cy="4102100"/>
          </a:xfrm>
        </p:spPr>
        <p:txBody>
          <a:bodyPr/>
          <a:lstStyle/>
          <a:p>
            <a:pPr eaLnBrk="1" hangingPunct="1"/>
            <a:r>
              <a:rPr lang="en-GB" altLang="en-US" sz="3600">
                <a:latin typeface="Letter-join Plus 36" panose="02000505000000020003" pitchFamily="50" charset="0"/>
              </a:rPr>
              <a:t>All pupils will sit the same papers. </a:t>
            </a:r>
          </a:p>
          <a:p>
            <a:pPr eaLnBrk="1" hangingPunct="1"/>
            <a:r>
              <a:rPr lang="en-GB" altLang="en-US" sz="3600" b="1" u="sng">
                <a:latin typeface="Letter-join Plus 36" panose="02000505000000020003" pitchFamily="50" charset="0"/>
              </a:rPr>
              <a:t>Tests</a:t>
            </a:r>
            <a:r>
              <a:rPr lang="en-GB" altLang="en-US" sz="3600">
                <a:latin typeface="Letter-join Plus 36" panose="02000505000000020003" pitchFamily="50" charset="0"/>
              </a:rPr>
              <a:t> </a:t>
            </a:r>
          </a:p>
          <a:p>
            <a:pPr lvl="1" eaLnBrk="1" hangingPunct="1"/>
            <a:r>
              <a:rPr lang="en-GB" altLang="en-US" sz="3200">
                <a:latin typeface="Letter-join Plus 36" panose="02000505000000020003" pitchFamily="50" charset="0"/>
              </a:rPr>
              <a:t>Reading Paper - 1 hour </a:t>
            </a:r>
          </a:p>
          <a:p>
            <a:pPr lvl="1" eaLnBrk="1" hangingPunct="1"/>
            <a:r>
              <a:rPr lang="en-GB" altLang="en-US" sz="3200">
                <a:latin typeface="Letter-join Plus 36" panose="02000505000000020003" pitchFamily="50" charset="0"/>
              </a:rPr>
              <a:t>Grammar, punctuation, vocabulary - 45 minutes</a:t>
            </a:r>
          </a:p>
          <a:p>
            <a:pPr lvl="1" eaLnBrk="1" hangingPunct="1"/>
            <a:r>
              <a:rPr lang="en-GB" altLang="en-US" sz="3200">
                <a:latin typeface="Letter-join Plus 36" panose="02000505000000020003" pitchFamily="50" charset="0"/>
              </a:rPr>
              <a:t>Spelling - 15 minutes</a:t>
            </a:r>
          </a:p>
          <a:p>
            <a:pPr lvl="1" eaLnBrk="1" hangingPunct="1"/>
            <a:r>
              <a:rPr lang="en-GB" altLang="en-US" sz="3200">
                <a:latin typeface="Letter-join Plus 36" panose="02000505000000020003" pitchFamily="50" charset="0"/>
              </a:rPr>
              <a:t>Writing – teacher assessment over the year</a:t>
            </a:r>
          </a:p>
        </p:txBody>
      </p:sp>
      <p:pic>
        <p:nvPicPr>
          <p:cNvPr id="20484" name="Picture 6" descr="Image result for st andrews ce maghull school badge">
            <a:hlinkClick r:id="rId2"/>
            <a:extLst>
              <a:ext uri="{FF2B5EF4-FFF2-40B4-BE49-F238E27FC236}">
                <a16:creationId xmlns:a16="http://schemas.microsoft.com/office/drawing/2014/main" id="{A234B50F-84DA-4D28-A8FF-7F624100C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48888" y="0"/>
            <a:ext cx="1209675"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26B8DED1-A5C4-4C88-9733-9BC68AC6F41F}"/>
              </a:ext>
            </a:extLst>
          </p:cNvPr>
          <p:cNvSpPr>
            <a:spLocks noGrp="1"/>
          </p:cNvSpPr>
          <p:nvPr>
            <p:ph type="title"/>
          </p:nvPr>
        </p:nvSpPr>
        <p:spPr>
          <a:xfrm>
            <a:off x="930275" y="695325"/>
            <a:ext cx="8761413" cy="708025"/>
          </a:xfrm>
        </p:spPr>
        <p:txBody>
          <a:bodyPr/>
          <a:lstStyle/>
          <a:p>
            <a:pPr eaLnBrk="1" hangingPunct="1"/>
            <a:r>
              <a:rPr lang="en-GB" altLang="en-US">
                <a:latin typeface="Letter-join Plus 36" panose="02000505000000020003" pitchFamily="50" charset="0"/>
              </a:rPr>
              <a:t>Reading Test</a:t>
            </a:r>
          </a:p>
        </p:txBody>
      </p:sp>
      <p:sp>
        <p:nvSpPr>
          <p:cNvPr id="21507" name="Content Placeholder 2">
            <a:extLst>
              <a:ext uri="{FF2B5EF4-FFF2-40B4-BE49-F238E27FC236}">
                <a16:creationId xmlns:a16="http://schemas.microsoft.com/office/drawing/2014/main" id="{FF7560F2-FE64-4BA3-A721-0B3FE4F5A844}"/>
              </a:ext>
            </a:extLst>
          </p:cNvPr>
          <p:cNvSpPr>
            <a:spLocks noGrp="1"/>
          </p:cNvSpPr>
          <p:nvPr>
            <p:ph idx="1"/>
          </p:nvPr>
        </p:nvSpPr>
        <p:spPr>
          <a:xfrm>
            <a:off x="165100" y="2335213"/>
            <a:ext cx="11861800" cy="3332162"/>
          </a:xfrm>
        </p:spPr>
        <p:txBody>
          <a:bodyPr/>
          <a:lstStyle/>
          <a:p>
            <a:pPr eaLnBrk="1" hangingPunct="1"/>
            <a:r>
              <a:rPr lang="en-GB" altLang="en-US" sz="2400">
                <a:solidFill>
                  <a:schemeClr val="tx1"/>
                </a:solidFill>
                <a:latin typeface="Letter-join Plus 36" panose="02000505000000020003" pitchFamily="50" charset="0"/>
              </a:rPr>
              <a:t>One hour to read a booklet containing 3 or 4 different text types and answer questions about these texts.</a:t>
            </a:r>
          </a:p>
          <a:p>
            <a:pPr eaLnBrk="1" hangingPunct="1"/>
            <a:r>
              <a:rPr lang="en-GB" altLang="en-US" sz="2400" b="1" u="sng">
                <a:solidFill>
                  <a:schemeClr val="tx1"/>
                </a:solidFill>
                <a:latin typeface="Letter-join Plus 36" panose="02000505000000020003" pitchFamily="50" charset="0"/>
              </a:rPr>
              <a:t>Types of text: </a:t>
            </a:r>
            <a:r>
              <a:rPr lang="en-GB" altLang="en-US" sz="2400">
                <a:solidFill>
                  <a:schemeClr val="tx1"/>
                </a:solidFill>
                <a:latin typeface="Letter-join Plus 36" panose="02000505000000020003" pitchFamily="50" charset="0"/>
              </a:rPr>
              <a:t>story/report/diary/web pages/journal/letters/comic strip/advertisements</a:t>
            </a:r>
          </a:p>
          <a:p>
            <a:pPr eaLnBrk="1" hangingPunct="1"/>
            <a:r>
              <a:rPr lang="en-GB" altLang="en-US" sz="2400" b="1">
                <a:solidFill>
                  <a:schemeClr val="tx1"/>
                </a:solidFill>
                <a:latin typeface="Letter-join Plus 36" panose="02000505000000020003" pitchFamily="50" charset="0"/>
              </a:rPr>
              <a:t>Types of questions could include:</a:t>
            </a:r>
          </a:p>
          <a:p>
            <a:pPr lvl="1" eaLnBrk="1" hangingPunct="1"/>
            <a:r>
              <a:rPr lang="en-GB" altLang="en-US" sz="2400">
                <a:solidFill>
                  <a:schemeClr val="tx1"/>
                </a:solidFill>
                <a:latin typeface="Letter-join Plus 36" panose="02000505000000020003" pitchFamily="50" charset="0"/>
              </a:rPr>
              <a:t>inference/deduction/understanding</a:t>
            </a:r>
          </a:p>
          <a:p>
            <a:pPr lvl="1" eaLnBrk="1" hangingPunct="1"/>
            <a:r>
              <a:rPr lang="en-GB" altLang="en-US" sz="2400">
                <a:solidFill>
                  <a:schemeClr val="tx1"/>
                </a:solidFill>
                <a:latin typeface="Letter-join Plus 36" panose="02000505000000020003" pitchFamily="50" charset="0"/>
              </a:rPr>
              <a:t>interpret/ explain/comment</a:t>
            </a:r>
          </a:p>
          <a:p>
            <a:pPr lvl="1" eaLnBrk="1" hangingPunct="1"/>
            <a:r>
              <a:rPr lang="en-GB" altLang="en-US" sz="2400">
                <a:solidFill>
                  <a:schemeClr val="tx1"/>
                </a:solidFill>
                <a:latin typeface="Letter-join Plus 36" panose="02000505000000020003" pitchFamily="50" charset="0"/>
              </a:rPr>
              <a:t>writer’s viewpoint, purpose or use of language/structure and organisation of the text</a:t>
            </a:r>
          </a:p>
          <a:p>
            <a:pPr lvl="1" eaLnBrk="1" hangingPunct="1"/>
            <a:r>
              <a:rPr lang="en-GB" altLang="en-US" sz="2400">
                <a:solidFill>
                  <a:schemeClr val="tx1"/>
                </a:solidFill>
                <a:latin typeface="Letter-join Plus 36" panose="02000505000000020003" pitchFamily="50" charset="0"/>
              </a:rPr>
              <a:t>Identifying / commenting on new language meaning in context (wide vocabulary needed) e.g. What </a:t>
            </a:r>
            <a:r>
              <a:rPr lang="en-GB" altLang="en-US" sz="2400" b="1">
                <a:solidFill>
                  <a:schemeClr val="tx1"/>
                </a:solidFill>
                <a:latin typeface="Letter-join Plus 36" panose="02000505000000020003" pitchFamily="50" charset="0"/>
              </a:rPr>
              <a:t>impression</a:t>
            </a:r>
            <a:r>
              <a:rPr lang="en-GB" altLang="en-US" sz="2400">
                <a:solidFill>
                  <a:schemeClr val="tx1"/>
                </a:solidFill>
                <a:latin typeface="Letter-join Plus 36" panose="02000505000000020003" pitchFamily="50" charset="0"/>
              </a:rPr>
              <a:t> does this give.... What does this </a:t>
            </a:r>
            <a:r>
              <a:rPr lang="en-GB" altLang="en-US" sz="2400" b="1">
                <a:solidFill>
                  <a:schemeClr val="tx1"/>
                </a:solidFill>
                <a:latin typeface="Letter-join Plus 36" panose="02000505000000020003" pitchFamily="50" charset="0"/>
              </a:rPr>
              <a:t>suggest</a:t>
            </a:r>
            <a:r>
              <a:rPr lang="en-GB" altLang="en-US" sz="2400">
                <a:solidFill>
                  <a:schemeClr val="tx1"/>
                </a:solidFill>
                <a:latin typeface="Letter-join Plus 36" panose="02000505000000020003" pitchFamily="50" charset="0"/>
              </a:rPr>
              <a:t> about the character....</a:t>
            </a:r>
          </a:p>
        </p:txBody>
      </p:sp>
      <p:pic>
        <p:nvPicPr>
          <p:cNvPr id="21508" name="Picture 6" descr="Image result for st andrews ce maghull school badge">
            <a:hlinkClick r:id="rId2"/>
            <a:extLst>
              <a:ext uri="{FF2B5EF4-FFF2-40B4-BE49-F238E27FC236}">
                <a16:creationId xmlns:a16="http://schemas.microsoft.com/office/drawing/2014/main" id="{2EBD9B87-C2DD-4B68-8560-F6A3385FDF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48888" y="0"/>
            <a:ext cx="1209675"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6A67B5B2-756C-4456-9BB7-97005807320F}"/>
              </a:ext>
            </a:extLst>
          </p:cNvPr>
          <p:cNvSpPr>
            <a:spLocks noGrp="1"/>
          </p:cNvSpPr>
          <p:nvPr>
            <p:ph type="title"/>
          </p:nvPr>
        </p:nvSpPr>
        <p:spPr>
          <a:xfrm>
            <a:off x="833438" y="915988"/>
            <a:ext cx="8761412" cy="708025"/>
          </a:xfrm>
        </p:spPr>
        <p:txBody>
          <a:bodyPr/>
          <a:lstStyle/>
          <a:p>
            <a:pPr eaLnBrk="1" hangingPunct="1"/>
            <a:r>
              <a:rPr lang="en-GB" altLang="en-US">
                <a:latin typeface="Letter-join Plus 36" panose="02000505000000020003" pitchFamily="50" charset="0"/>
              </a:rPr>
              <a:t>Examiners are looking for pupils who can:</a:t>
            </a:r>
          </a:p>
        </p:txBody>
      </p:sp>
      <p:sp>
        <p:nvSpPr>
          <p:cNvPr id="3" name="Content Placeholder 2">
            <a:extLst>
              <a:ext uri="{FF2B5EF4-FFF2-40B4-BE49-F238E27FC236}">
                <a16:creationId xmlns:a16="http://schemas.microsoft.com/office/drawing/2014/main" id="{ECA44C99-9E0E-433C-8E35-72D984D248E3}"/>
              </a:ext>
            </a:extLst>
          </p:cNvPr>
          <p:cNvSpPr>
            <a:spLocks noGrp="1"/>
          </p:cNvSpPr>
          <p:nvPr>
            <p:ph idx="1"/>
          </p:nvPr>
        </p:nvSpPr>
        <p:spPr>
          <a:xfrm>
            <a:off x="265113" y="2039938"/>
            <a:ext cx="11780837" cy="3797300"/>
          </a:xfrm>
        </p:spPr>
        <p:txBody>
          <a:bodyPr rtlCol="0">
            <a:noAutofit/>
          </a:bodyPr>
          <a:lstStyle/>
          <a:p>
            <a:pPr eaLnBrk="1" fontAlgn="auto" hangingPunct="1">
              <a:spcAft>
                <a:spcPts val="0"/>
              </a:spcAft>
              <a:buFont typeface="Wingdings 3" charset="2"/>
              <a:buChar char=""/>
              <a:defRPr/>
            </a:pPr>
            <a:r>
              <a:rPr lang="en-GB" sz="2800" dirty="0">
                <a:solidFill>
                  <a:schemeClr val="tx1">
                    <a:lumMod val="75000"/>
                    <a:lumOff val="25000"/>
                  </a:schemeClr>
                </a:solidFill>
                <a:latin typeface="Letter-join Plus 36" panose="02000505000000020003" pitchFamily="50" charset="0"/>
              </a:rPr>
              <a:t>Infer and deduce</a:t>
            </a:r>
          </a:p>
          <a:p>
            <a:pPr eaLnBrk="1" fontAlgn="auto" hangingPunct="1">
              <a:spcAft>
                <a:spcPts val="0"/>
              </a:spcAft>
              <a:buFont typeface="Wingdings 3" charset="2"/>
              <a:buChar char=""/>
              <a:defRPr/>
            </a:pPr>
            <a:r>
              <a:rPr lang="en-GB" sz="2800" dirty="0">
                <a:solidFill>
                  <a:schemeClr val="tx1">
                    <a:lumMod val="75000"/>
                    <a:lumOff val="25000"/>
                  </a:schemeClr>
                </a:solidFill>
                <a:latin typeface="Letter-join Plus 36" panose="02000505000000020003" pitchFamily="50" charset="0"/>
              </a:rPr>
              <a:t>Follow instructions</a:t>
            </a:r>
          </a:p>
          <a:p>
            <a:pPr eaLnBrk="1" fontAlgn="auto" hangingPunct="1">
              <a:spcAft>
                <a:spcPts val="0"/>
              </a:spcAft>
              <a:buFont typeface="Wingdings 3" charset="2"/>
              <a:buChar char=""/>
              <a:defRPr/>
            </a:pPr>
            <a:r>
              <a:rPr lang="en-GB" sz="2800" dirty="0">
                <a:solidFill>
                  <a:schemeClr val="tx1">
                    <a:lumMod val="75000"/>
                    <a:lumOff val="25000"/>
                  </a:schemeClr>
                </a:solidFill>
                <a:latin typeface="Letter-join Plus 36" panose="02000505000000020003" pitchFamily="50" charset="0"/>
              </a:rPr>
              <a:t>Use  and identify varied/technical vocabulary</a:t>
            </a:r>
          </a:p>
          <a:p>
            <a:pPr eaLnBrk="1" fontAlgn="auto" hangingPunct="1">
              <a:spcAft>
                <a:spcPts val="0"/>
              </a:spcAft>
              <a:buFont typeface="Wingdings 3" charset="2"/>
              <a:buChar char=""/>
              <a:defRPr/>
            </a:pPr>
            <a:r>
              <a:rPr lang="en-GB" sz="2800" b="1" dirty="0">
                <a:solidFill>
                  <a:schemeClr val="tx1">
                    <a:lumMod val="75000"/>
                    <a:lumOff val="25000"/>
                  </a:schemeClr>
                </a:solidFill>
                <a:latin typeface="Letter-join Plus 36" panose="02000505000000020003" pitchFamily="50" charset="0"/>
              </a:rPr>
              <a:t>Write in full sentences (to a degree) with a good range of punctuation/appropriate sentence length</a:t>
            </a:r>
          </a:p>
          <a:p>
            <a:pPr eaLnBrk="1" fontAlgn="auto" hangingPunct="1">
              <a:spcAft>
                <a:spcPts val="0"/>
              </a:spcAft>
              <a:buFont typeface="Wingdings 3" charset="2"/>
              <a:buChar char=""/>
              <a:defRPr/>
            </a:pPr>
            <a:r>
              <a:rPr lang="en-GB" sz="2800" dirty="0">
                <a:solidFill>
                  <a:schemeClr val="tx1">
                    <a:lumMod val="75000"/>
                    <a:lumOff val="25000"/>
                  </a:schemeClr>
                </a:solidFill>
                <a:latin typeface="Letter-join Plus 36" panose="02000505000000020003" pitchFamily="50" charset="0"/>
              </a:rPr>
              <a:t>Make informed and reasoned predictions about texts, setting and character</a:t>
            </a:r>
          </a:p>
          <a:p>
            <a:pPr eaLnBrk="1" fontAlgn="auto" hangingPunct="1">
              <a:spcAft>
                <a:spcPts val="0"/>
              </a:spcAft>
              <a:buFont typeface="Wingdings 3" charset="2"/>
              <a:buChar char=""/>
              <a:defRPr/>
            </a:pPr>
            <a:r>
              <a:rPr lang="en-GB" sz="2800" dirty="0">
                <a:solidFill>
                  <a:schemeClr val="tx1">
                    <a:lumMod val="75000"/>
                    <a:lumOff val="25000"/>
                  </a:schemeClr>
                </a:solidFill>
                <a:latin typeface="Letter-join Plus 36" panose="02000505000000020003" pitchFamily="50" charset="0"/>
              </a:rPr>
              <a:t>Make a valid / reasoned point and support it with evidence</a:t>
            </a:r>
          </a:p>
          <a:p>
            <a:pPr eaLnBrk="1" fontAlgn="auto" hangingPunct="1">
              <a:spcAft>
                <a:spcPts val="0"/>
              </a:spcAft>
              <a:buFont typeface="Wingdings 3" charset="2"/>
              <a:buChar char=""/>
              <a:defRPr/>
            </a:pPr>
            <a:r>
              <a:rPr lang="en-GB" sz="2800" b="1" dirty="0">
                <a:solidFill>
                  <a:schemeClr val="tx1">
                    <a:lumMod val="75000"/>
                    <a:lumOff val="25000"/>
                  </a:schemeClr>
                </a:solidFill>
                <a:latin typeface="Letter-join Plus 36" panose="02000505000000020003" pitchFamily="50" charset="0"/>
              </a:rPr>
              <a:t>Grammatically accurate answers – correct pronoun from text, missing words etc</a:t>
            </a:r>
          </a:p>
        </p:txBody>
      </p:sp>
      <p:pic>
        <p:nvPicPr>
          <p:cNvPr id="22532" name="Picture 6" descr="Image result for st andrews ce maghull school badge">
            <a:hlinkClick r:id="rId2"/>
            <a:extLst>
              <a:ext uri="{FF2B5EF4-FFF2-40B4-BE49-F238E27FC236}">
                <a16:creationId xmlns:a16="http://schemas.microsoft.com/office/drawing/2014/main" id="{3CF61A1D-102B-439D-BF8F-93155686B5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48888" y="0"/>
            <a:ext cx="1209675"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F99FBA08-F6FC-430B-9DCC-3CD1790592D3}"/>
              </a:ext>
            </a:extLst>
          </p:cNvPr>
          <p:cNvSpPr>
            <a:spLocks noGrp="1"/>
          </p:cNvSpPr>
          <p:nvPr>
            <p:ph type="title"/>
          </p:nvPr>
        </p:nvSpPr>
        <p:spPr>
          <a:xfrm>
            <a:off x="833438" y="844550"/>
            <a:ext cx="8761412" cy="708025"/>
          </a:xfrm>
        </p:spPr>
        <p:txBody>
          <a:bodyPr/>
          <a:lstStyle/>
          <a:p>
            <a:pPr eaLnBrk="1" hangingPunct="1"/>
            <a:r>
              <a:rPr lang="en-GB" altLang="en-US" sz="4800">
                <a:latin typeface="Letter-join Plus 36" panose="02000505000000020003" pitchFamily="50" charset="0"/>
              </a:rPr>
              <a:t>Grammar and Punctuation Test</a:t>
            </a:r>
          </a:p>
        </p:txBody>
      </p:sp>
      <p:sp>
        <p:nvSpPr>
          <p:cNvPr id="23555" name="Content Placeholder 2">
            <a:extLst>
              <a:ext uri="{FF2B5EF4-FFF2-40B4-BE49-F238E27FC236}">
                <a16:creationId xmlns:a16="http://schemas.microsoft.com/office/drawing/2014/main" id="{64E25E49-932E-43E2-A0BE-C236E8B1FE39}"/>
              </a:ext>
            </a:extLst>
          </p:cNvPr>
          <p:cNvSpPr>
            <a:spLocks noGrp="1"/>
          </p:cNvSpPr>
          <p:nvPr>
            <p:ph idx="1"/>
          </p:nvPr>
        </p:nvSpPr>
        <p:spPr>
          <a:xfrm>
            <a:off x="146050" y="2118613"/>
            <a:ext cx="11953875" cy="4324350"/>
          </a:xfrm>
        </p:spPr>
        <p:txBody>
          <a:bodyPr/>
          <a:lstStyle/>
          <a:p>
            <a:pPr eaLnBrk="1" hangingPunct="1"/>
            <a:r>
              <a:rPr lang="en-GB" altLang="en-US" sz="2800" dirty="0">
                <a:latin typeface="Letter-join Plus 36" panose="02000505000000020003" pitchFamily="50" charset="0"/>
              </a:rPr>
              <a:t>Word classes – nouns, adjectives, determiners</a:t>
            </a:r>
          </a:p>
          <a:p>
            <a:pPr eaLnBrk="1" hangingPunct="1"/>
            <a:r>
              <a:rPr lang="en-GB" altLang="en-US" sz="2800" dirty="0">
                <a:latin typeface="Letter-join Plus 36" panose="02000505000000020003" pitchFamily="50" charset="0"/>
              </a:rPr>
              <a:t>Features of sentences – statements, commands, questions</a:t>
            </a:r>
          </a:p>
          <a:p>
            <a:pPr eaLnBrk="1" hangingPunct="1"/>
            <a:r>
              <a:rPr lang="en-GB" altLang="en-US" sz="2800" dirty="0">
                <a:latin typeface="Letter-join Plus 36" panose="02000505000000020003" pitchFamily="50" charset="0"/>
              </a:rPr>
              <a:t>Complex sentences – clauses, subordinating connectives</a:t>
            </a:r>
          </a:p>
          <a:p>
            <a:pPr eaLnBrk="1" hangingPunct="1"/>
            <a:r>
              <a:rPr lang="en-GB" altLang="en-US" sz="2800" dirty="0">
                <a:latin typeface="Letter-join Plus 36" panose="02000505000000020003" pitchFamily="50" charset="0"/>
              </a:rPr>
              <a:t>Standard English – tenses, contractions</a:t>
            </a:r>
          </a:p>
          <a:p>
            <a:pPr eaLnBrk="1" hangingPunct="1"/>
            <a:r>
              <a:rPr lang="en-GB" altLang="en-US" sz="2800" dirty="0">
                <a:latin typeface="Letter-join Plus 36" panose="02000505000000020003" pitchFamily="50" charset="0"/>
              </a:rPr>
              <a:t>Vocabulary – synonyms, antonyms, word meanings, prefixes and suffixes, singular and plural</a:t>
            </a:r>
          </a:p>
          <a:p>
            <a:pPr eaLnBrk="1" hangingPunct="1"/>
            <a:r>
              <a:rPr lang="en-GB" altLang="en-US" sz="2800" b="1" dirty="0">
                <a:latin typeface="Letter-join Plus 36" panose="02000505000000020003" pitchFamily="50" charset="0"/>
              </a:rPr>
              <a:t>Punctuation – capital letters, commas, inverted commas, apostrophes, ellipsis, colons, semi-colons, hyphens and dashes</a:t>
            </a:r>
          </a:p>
          <a:p>
            <a:pPr eaLnBrk="1" hangingPunct="1"/>
            <a:r>
              <a:rPr lang="en-GB" altLang="en-US" sz="2800" b="1" dirty="0">
                <a:latin typeface="Letter-join Plus 36" panose="02000505000000020003" pitchFamily="50" charset="0"/>
              </a:rPr>
              <a:t>Spelling must be accurate throughout – it’s all about attention to detail!</a:t>
            </a:r>
          </a:p>
        </p:txBody>
      </p:sp>
      <p:pic>
        <p:nvPicPr>
          <p:cNvPr id="23556" name="Picture 6" descr="Image result for st andrews ce maghull school badge">
            <a:hlinkClick r:id="rId2"/>
            <a:extLst>
              <a:ext uri="{FF2B5EF4-FFF2-40B4-BE49-F238E27FC236}">
                <a16:creationId xmlns:a16="http://schemas.microsoft.com/office/drawing/2014/main" id="{D5BEF000-6083-48B1-B112-03F9129ED4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48888" y="0"/>
            <a:ext cx="1209675"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980D914C-DCCA-4053-976B-FBE376EC77BB}"/>
              </a:ext>
            </a:extLst>
          </p:cNvPr>
          <p:cNvSpPr>
            <a:spLocks noGrp="1"/>
          </p:cNvSpPr>
          <p:nvPr>
            <p:ph type="title"/>
          </p:nvPr>
        </p:nvSpPr>
        <p:spPr>
          <a:xfrm>
            <a:off x="5846763" y="973138"/>
            <a:ext cx="4070350" cy="708025"/>
          </a:xfrm>
        </p:spPr>
        <p:txBody>
          <a:bodyPr/>
          <a:lstStyle/>
          <a:p>
            <a:r>
              <a:rPr lang="en-GB" altLang="en-US"/>
              <a:t>GPS Examples</a:t>
            </a:r>
          </a:p>
        </p:txBody>
      </p:sp>
      <p:pic>
        <p:nvPicPr>
          <p:cNvPr id="24579" name="Content Placeholder 4">
            <a:extLst>
              <a:ext uri="{FF2B5EF4-FFF2-40B4-BE49-F238E27FC236}">
                <a16:creationId xmlns:a16="http://schemas.microsoft.com/office/drawing/2014/main" id="{B45AEC49-681D-4F0E-9478-02A14632258E}"/>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38801" y="4645609"/>
            <a:ext cx="7427336" cy="1399055"/>
          </a:xfrm>
          <a:ln>
            <a:solidFill>
              <a:schemeClr val="tx1"/>
            </a:solidFill>
            <a:miter lim="800000"/>
            <a:headEnd/>
            <a:tailEnd/>
          </a:ln>
        </p:spPr>
      </p:pic>
      <p:pic>
        <p:nvPicPr>
          <p:cNvPr id="24580" name="Picture 3">
            <a:extLst>
              <a:ext uri="{FF2B5EF4-FFF2-40B4-BE49-F238E27FC236}">
                <a16:creationId xmlns:a16="http://schemas.microsoft.com/office/drawing/2014/main" id="{3E35D83D-E2D1-442E-AFEA-4052755E935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399" y="604904"/>
            <a:ext cx="5694363" cy="393982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654A5758-6438-4020-B039-AF556EA6FD91}"/>
              </a:ext>
            </a:extLst>
          </p:cNvPr>
          <p:cNvPicPr>
            <a:picLocks noChangeAspect="1"/>
          </p:cNvPicPr>
          <p:nvPr/>
        </p:nvPicPr>
        <p:blipFill>
          <a:blip r:embed="rId4"/>
          <a:stretch>
            <a:fillRect/>
          </a:stretch>
        </p:blipFill>
        <p:spPr>
          <a:xfrm>
            <a:off x="5982187" y="2390841"/>
            <a:ext cx="6171012" cy="4038835"/>
          </a:xfrm>
          <a:prstGeom prst="rect">
            <a:avLst/>
          </a:prstGeom>
          <a:ln>
            <a:solidFill>
              <a:schemeClr val="tx1"/>
            </a:solid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17BC1A26-A4DD-4676-8A44-FE69EC6F3E5B}"/>
              </a:ext>
            </a:extLst>
          </p:cNvPr>
          <p:cNvSpPr>
            <a:spLocks noGrp="1"/>
          </p:cNvSpPr>
          <p:nvPr>
            <p:ph type="title"/>
          </p:nvPr>
        </p:nvSpPr>
        <p:spPr/>
        <p:txBody>
          <a:bodyPr/>
          <a:lstStyle/>
          <a:p>
            <a:pPr eaLnBrk="1" hangingPunct="1"/>
            <a:r>
              <a:rPr lang="en-GB" altLang="en-US">
                <a:latin typeface="Letter-join Plus 36" panose="02000505000000020003" pitchFamily="50" charset="0"/>
              </a:rPr>
              <a:t>Spelling Test</a:t>
            </a:r>
          </a:p>
        </p:txBody>
      </p:sp>
      <p:sp>
        <p:nvSpPr>
          <p:cNvPr id="3" name="Content Placeholder 2">
            <a:extLst>
              <a:ext uri="{FF2B5EF4-FFF2-40B4-BE49-F238E27FC236}">
                <a16:creationId xmlns:a16="http://schemas.microsoft.com/office/drawing/2014/main" id="{2329857A-F1EE-4CB6-B23A-768FD62646C6}"/>
              </a:ext>
            </a:extLst>
          </p:cNvPr>
          <p:cNvSpPr>
            <a:spLocks noGrp="1"/>
          </p:cNvSpPr>
          <p:nvPr>
            <p:ph idx="1"/>
          </p:nvPr>
        </p:nvSpPr>
        <p:spPr>
          <a:xfrm>
            <a:off x="178594" y="2201946"/>
            <a:ext cx="11834812" cy="4294188"/>
          </a:xfrm>
        </p:spPr>
        <p:txBody>
          <a:bodyPr rtlCol="0">
            <a:noAutofit/>
          </a:bodyPr>
          <a:lstStyle/>
          <a:p>
            <a:pPr marL="0" indent="0" eaLnBrk="1" fontAlgn="auto" hangingPunct="1">
              <a:spcAft>
                <a:spcPts val="0"/>
              </a:spcAft>
              <a:buFont typeface="Wingdings 3" charset="2"/>
              <a:buNone/>
              <a:defRPr/>
            </a:pPr>
            <a:r>
              <a:rPr lang="en-GB" sz="2800" b="1" u="sng" dirty="0">
                <a:solidFill>
                  <a:schemeClr val="tx1">
                    <a:lumMod val="75000"/>
                    <a:lumOff val="25000"/>
                  </a:schemeClr>
                </a:solidFill>
                <a:latin typeface="Letter-join Plus 36" panose="02000505000000020003" pitchFamily="50" charset="0"/>
              </a:rPr>
              <a:t>20 sentences with words to complete:</a:t>
            </a:r>
          </a:p>
          <a:p>
            <a:pPr eaLnBrk="1" fontAlgn="auto" hangingPunct="1">
              <a:spcAft>
                <a:spcPts val="0"/>
              </a:spcAft>
              <a:buFont typeface="Wingdings 3" charset="2"/>
              <a:buChar char=""/>
              <a:defRPr/>
            </a:pPr>
            <a:r>
              <a:rPr lang="en-GB" sz="2800" dirty="0">
                <a:solidFill>
                  <a:schemeClr val="tx1">
                    <a:lumMod val="75000"/>
                    <a:lumOff val="25000"/>
                  </a:schemeClr>
                </a:solidFill>
                <a:latin typeface="Letter-join Plus 36" panose="02000505000000020003" pitchFamily="50" charset="0"/>
              </a:rPr>
              <a:t>We sat at the table to eat our ________ (dinner)</a:t>
            </a:r>
          </a:p>
          <a:p>
            <a:pPr eaLnBrk="1" fontAlgn="auto" hangingPunct="1">
              <a:spcAft>
                <a:spcPts val="0"/>
              </a:spcAft>
              <a:buFont typeface="Wingdings 3" charset="2"/>
              <a:buChar char=""/>
              <a:defRPr/>
            </a:pPr>
            <a:r>
              <a:rPr lang="en-GB" sz="2800" dirty="0">
                <a:solidFill>
                  <a:schemeClr val="tx1">
                    <a:lumMod val="75000"/>
                    <a:lumOff val="25000"/>
                  </a:schemeClr>
                </a:solidFill>
                <a:latin typeface="Letter-join Plus 36" panose="02000505000000020003" pitchFamily="50" charset="0"/>
              </a:rPr>
              <a:t>The plants _______ butterflies (attracted)</a:t>
            </a:r>
          </a:p>
          <a:p>
            <a:pPr eaLnBrk="1" fontAlgn="auto" hangingPunct="1">
              <a:spcAft>
                <a:spcPts val="0"/>
              </a:spcAft>
              <a:buFont typeface="Wingdings 3" charset="2"/>
              <a:buChar char=""/>
              <a:defRPr/>
            </a:pPr>
            <a:r>
              <a:rPr lang="en-GB" sz="2800" dirty="0">
                <a:solidFill>
                  <a:schemeClr val="tx1">
                    <a:lumMod val="75000"/>
                    <a:lumOff val="25000"/>
                  </a:schemeClr>
                </a:solidFill>
                <a:latin typeface="Letter-join Plus 36" panose="02000505000000020003" pitchFamily="50" charset="0"/>
              </a:rPr>
              <a:t>The dancers’ movements were _____ (synchronised)</a:t>
            </a:r>
          </a:p>
        </p:txBody>
      </p:sp>
      <p:pic>
        <p:nvPicPr>
          <p:cNvPr id="25604" name="Picture 6" descr="Image result for st andrews ce maghull school badge">
            <a:hlinkClick r:id="rId2"/>
            <a:extLst>
              <a:ext uri="{FF2B5EF4-FFF2-40B4-BE49-F238E27FC236}">
                <a16:creationId xmlns:a16="http://schemas.microsoft.com/office/drawing/2014/main" id="{4955A1BB-FA63-4CC2-9044-431BC88865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48888" y="0"/>
            <a:ext cx="1209675"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ED47A526-CA84-4CF2-9A21-EA89F5503358}"/>
              </a:ext>
            </a:extLst>
          </p:cNvPr>
          <p:cNvSpPr>
            <a:spLocks noGrp="1"/>
          </p:cNvSpPr>
          <p:nvPr>
            <p:ph type="title"/>
          </p:nvPr>
        </p:nvSpPr>
        <p:spPr/>
        <p:txBody>
          <a:bodyPr/>
          <a:lstStyle/>
          <a:p>
            <a:endParaRPr lang="en-GB" altLang="en-US"/>
          </a:p>
        </p:txBody>
      </p:sp>
      <p:sp>
        <p:nvSpPr>
          <p:cNvPr id="26627" name="Content Placeholder 2">
            <a:extLst>
              <a:ext uri="{FF2B5EF4-FFF2-40B4-BE49-F238E27FC236}">
                <a16:creationId xmlns:a16="http://schemas.microsoft.com/office/drawing/2014/main" id="{2F51ADA0-176F-430D-B054-ED18DC40C7FB}"/>
              </a:ext>
            </a:extLst>
          </p:cNvPr>
          <p:cNvSpPr>
            <a:spLocks noGrp="1"/>
          </p:cNvSpPr>
          <p:nvPr>
            <p:ph idx="1"/>
          </p:nvPr>
        </p:nvSpPr>
        <p:spPr/>
        <p:txBody>
          <a:bodyPr/>
          <a:lstStyle/>
          <a:p>
            <a:endParaRPr lang="en-GB" altLang="en-US"/>
          </a:p>
        </p:txBody>
      </p:sp>
      <p:pic>
        <p:nvPicPr>
          <p:cNvPr id="26628" name="Picture 3">
            <a:extLst>
              <a:ext uri="{FF2B5EF4-FFF2-40B4-BE49-F238E27FC236}">
                <a16:creationId xmlns:a16="http://schemas.microsoft.com/office/drawing/2014/main" id="{FB9E31BD-94C7-44E1-9344-3BC9B02A52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663" y="38099"/>
            <a:ext cx="7125284" cy="69406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A4E0237A-2595-4B8E-A205-5914A62368C6}"/>
              </a:ext>
            </a:extLst>
          </p:cNvPr>
          <p:cNvSpPr>
            <a:spLocks noGrp="1"/>
          </p:cNvSpPr>
          <p:nvPr>
            <p:ph type="title"/>
          </p:nvPr>
        </p:nvSpPr>
        <p:spPr/>
        <p:txBody>
          <a:bodyPr/>
          <a:lstStyle/>
          <a:p>
            <a:pPr eaLnBrk="1" hangingPunct="1"/>
            <a:r>
              <a:rPr lang="en-GB" altLang="en-US" sz="4800">
                <a:latin typeface="Letter-join Plus 36" panose="02000505000000020003" pitchFamily="50" charset="0"/>
              </a:rPr>
              <a:t>Writing</a:t>
            </a:r>
          </a:p>
        </p:txBody>
      </p:sp>
      <p:sp>
        <p:nvSpPr>
          <p:cNvPr id="27651" name="Content Placeholder 2">
            <a:extLst>
              <a:ext uri="{FF2B5EF4-FFF2-40B4-BE49-F238E27FC236}">
                <a16:creationId xmlns:a16="http://schemas.microsoft.com/office/drawing/2014/main" id="{1E9F0529-9CF4-4811-A38D-6EC69A9065FC}"/>
              </a:ext>
            </a:extLst>
          </p:cNvPr>
          <p:cNvSpPr>
            <a:spLocks noGrp="1"/>
          </p:cNvSpPr>
          <p:nvPr>
            <p:ph idx="1"/>
          </p:nvPr>
        </p:nvSpPr>
        <p:spPr>
          <a:xfrm>
            <a:off x="198438" y="2265363"/>
            <a:ext cx="11795125" cy="4025900"/>
          </a:xfrm>
        </p:spPr>
        <p:txBody>
          <a:bodyPr/>
          <a:lstStyle/>
          <a:p>
            <a:pPr eaLnBrk="1" hangingPunct="1"/>
            <a:r>
              <a:rPr lang="en-GB" altLang="en-US" sz="3600" dirty="0">
                <a:latin typeface="Letter-join Plus 36" panose="02000505000000020003" pitchFamily="50" charset="0"/>
              </a:rPr>
              <a:t>The overall writing judgement will be made by looking at pupils’ work over the course of the year. This will be moderated internally, by other local schools and possibly by an external moderator.</a:t>
            </a:r>
          </a:p>
          <a:p>
            <a:pPr eaLnBrk="1" hangingPunct="1"/>
            <a:r>
              <a:rPr lang="en-GB" altLang="en-US" sz="3600" dirty="0">
                <a:latin typeface="Letter-join Plus 36" panose="02000505000000020003" pitchFamily="50" charset="0"/>
              </a:rPr>
              <a:t>The range of styles include:</a:t>
            </a:r>
          </a:p>
          <a:p>
            <a:pPr lvl="1" eaLnBrk="1" hangingPunct="1"/>
            <a:r>
              <a:rPr lang="en-GB" altLang="en-US" sz="3200" dirty="0">
                <a:latin typeface="Letter-join Plus 36" panose="02000505000000020003" pitchFamily="50" charset="0"/>
              </a:rPr>
              <a:t>Narrative, Poetry, Recount, Report, Instruction, Procedure, Explanation, Persuasion, Argument</a:t>
            </a:r>
          </a:p>
          <a:p>
            <a:pPr lvl="1" eaLnBrk="1" hangingPunct="1"/>
            <a:r>
              <a:rPr lang="en-GB" altLang="en-US" sz="3200" b="1" dirty="0">
                <a:latin typeface="Letter-join Plus 36" panose="02000505000000020003" pitchFamily="50" charset="0"/>
              </a:rPr>
              <a:t>Cursive handwriting - imperative </a:t>
            </a:r>
          </a:p>
        </p:txBody>
      </p:sp>
      <p:pic>
        <p:nvPicPr>
          <p:cNvPr id="27652" name="Picture 6" descr="Image result for st andrews ce maghull school badge">
            <a:hlinkClick r:id="rId2"/>
            <a:extLst>
              <a:ext uri="{FF2B5EF4-FFF2-40B4-BE49-F238E27FC236}">
                <a16:creationId xmlns:a16="http://schemas.microsoft.com/office/drawing/2014/main" id="{210D3CE3-42AA-46AC-B53C-31E5A4CFD6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48888" y="0"/>
            <a:ext cx="1209675"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A9887C79-DA0C-4AEB-8048-6166EB348825}"/>
              </a:ext>
            </a:extLst>
          </p:cNvPr>
          <p:cNvSpPr>
            <a:spLocks noGrp="1"/>
          </p:cNvSpPr>
          <p:nvPr>
            <p:ph type="title"/>
          </p:nvPr>
        </p:nvSpPr>
        <p:spPr/>
        <p:txBody>
          <a:bodyPr/>
          <a:lstStyle/>
          <a:p>
            <a:pPr eaLnBrk="1" hangingPunct="1"/>
            <a:r>
              <a:rPr lang="en-GB" altLang="en-US">
                <a:latin typeface="Letter-join Plus 36" panose="02000505000000020003" pitchFamily="50" charset="0"/>
              </a:rPr>
              <a:t>Ways to help at home - Reading</a:t>
            </a:r>
          </a:p>
        </p:txBody>
      </p:sp>
      <p:sp>
        <p:nvSpPr>
          <p:cNvPr id="28675" name="Content Placeholder 2">
            <a:extLst>
              <a:ext uri="{FF2B5EF4-FFF2-40B4-BE49-F238E27FC236}">
                <a16:creationId xmlns:a16="http://schemas.microsoft.com/office/drawing/2014/main" id="{C8F6F1B6-E2CF-46DE-A314-DCC5CFBB4705}"/>
              </a:ext>
            </a:extLst>
          </p:cNvPr>
          <p:cNvSpPr>
            <a:spLocks noGrp="1"/>
          </p:cNvSpPr>
          <p:nvPr>
            <p:ph idx="1"/>
          </p:nvPr>
        </p:nvSpPr>
        <p:spPr>
          <a:xfrm>
            <a:off x="131763" y="2100263"/>
            <a:ext cx="12007850" cy="4037012"/>
          </a:xfrm>
        </p:spPr>
        <p:txBody>
          <a:bodyPr/>
          <a:lstStyle/>
          <a:p>
            <a:pPr eaLnBrk="1" hangingPunct="1"/>
            <a:r>
              <a:rPr lang="en-GB" altLang="en-US" sz="3200" b="1" dirty="0">
                <a:latin typeface="Letter-join Plus 36" panose="02000505000000020003" pitchFamily="50" charset="0"/>
              </a:rPr>
              <a:t>Read</a:t>
            </a:r>
            <a:r>
              <a:rPr lang="en-GB" altLang="en-US" sz="3200" dirty="0">
                <a:latin typeface="Letter-join Plus 36" panose="02000505000000020003" pitchFamily="50" charset="0"/>
              </a:rPr>
              <a:t> a range of non-fiction and fiction texts – identify the features of the texts. </a:t>
            </a:r>
          </a:p>
          <a:p>
            <a:pPr eaLnBrk="1" hangingPunct="1"/>
            <a:r>
              <a:rPr lang="en-GB" altLang="en-US" sz="3200" b="1" dirty="0">
                <a:latin typeface="Letter-join Plus 36" panose="02000505000000020003" pitchFamily="50" charset="0"/>
              </a:rPr>
              <a:t>Listen</a:t>
            </a:r>
            <a:r>
              <a:rPr lang="en-GB" altLang="en-US" sz="3200" dirty="0">
                <a:latin typeface="Letter-join Plus 36" panose="02000505000000020003" pitchFamily="50" charset="0"/>
              </a:rPr>
              <a:t> to your child read – ask questions about their reading.</a:t>
            </a:r>
          </a:p>
          <a:p>
            <a:pPr eaLnBrk="1" hangingPunct="1"/>
            <a:r>
              <a:rPr lang="en-GB" altLang="en-US" sz="3200" dirty="0">
                <a:latin typeface="Letter-join Plus 36" panose="02000505000000020003" pitchFamily="50" charset="0"/>
              </a:rPr>
              <a:t>Find different types of texts in your home. </a:t>
            </a:r>
            <a:r>
              <a:rPr lang="en-GB" altLang="en-US" sz="3200" b="1" dirty="0">
                <a:latin typeface="Letter-join Plus 36" panose="02000505000000020003" pitchFamily="50" charset="0"/>
              </a:rPr>
              <a:t>Talk</a:t>
            </a:r>
            <a:r>
              <a:rPr lang="en-GB" altLang="en-US" sz="3200" dirty="0">
                <a:latin typeface="Letter-join Plus 36" panose="02000505000000020003" pitchFamily="50" charset="0"/>
              </a:rPr>
              <a:t> about WHO they are written for / WHY they have been written / WHAT style has been used / WHEN the text style is used / WHERE these texts are found / HOW the texts have been organised. </a:t>
            </a:r>
          </a:p>
        </p:txBody>
      </p:sp>
      <p:pic>
        <p:nvPicPr>
          <p:cNvPr id="28676" name="Picture 6" descr="Image result for st andrews ce maghull school badge">
            <a:hlinkClick r:id="rId2"/>
            <a:extLst>
              <a:ext uri="{FF2B5EF4-FFF2-40B4-BE49-F238E27FC236}">
                <a16:creationId xmlns:a16="http://schemas.microsoft.com/office/drawing/2014/main" id="{17A0EE12-921E-45B8-BECC-BC167E3060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48888" y="0"/>
            <a:ext cx="1209675"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4F816996-BD0E-43C6-B400-EC9EC7780723}"/>
              </a:ext>
            </a:extLst>
          </p:cNvPr>
          <p:cNvSpPr>
            <a:spLocks noGrp="1"/>
          </p:cNvSpPr>
          <p:nvPr>
            <p:ph type="title"/>
          </p:nvPr>
        </p:nvSpPr>
        <p:spPr>
          <a:xfrm>
            <a:off x="982663" y="855663"/>
            <a:ext cx="8761412" cy="708025"/>
          </a:xfrm>
        </p:spPr>
        <p:txBody>
          <a:bodyPr/>
          <a:lstStyle/>
          <a:p>
            <a:pPr eaLnBrk="1" hangingPunct="1"/>
            <a:r>
              <a:rPr lang="en-GB" altLang="en-US" sz="4400">
                <a:latin typeface="Letter-join Plus 36" panose="02000505000000020003" pitchFamily="50" charset="0"/>
              </a:rPr>
              <a:t>Ways to help at home - Spelling</a:t>
            </a:r>
          </a:p>
        </p:txBody>
      </p:sp>
      <p:sp>
        <p:nvSpPr>
          <p:cNvPr id="29699" name="Content Placeholder 2">
            <a:extLst>
              <a:ext uri="{FF2B5EF4-FFF2-40B4-BE49-F238E27FC236}">
                <a16:creationId xmlns:a16="http://schemas.microsoft.com/office/drawing/2014/main" id="{D3C65D19-0B89-4FF0-B9F4-7A162F5BF9E9}"/>
              </a:ext>
            </a:extLst>
          </p:cNvPr>
          <p:cNvSpPr>
            <a:spLocks noGrp="1"/>
          </p:cNvSpPr>
          <p:nvPr>
            <p:ph idx="1"/>
          </p:nvPr>
        </p:nvSpPr>
        <p:spPr>
          <a:xfrm>
            <a:off x="185738" y="2054225"/>
            <a:ext cx="11156950" cy="4521200"/>
          </a:xfrm>
        </p:spPr>
        <p:txBody>
          <a:bodyPr/>
          <a:lstStyle/>
          <a:p>
            <a:pPr eaLnBrk="1" hangingPunct="1"/>
            <a:r>
              <a:rPr lang="en-GB" altLang="en-US" sz="3200" dirty="0">
                <a:latin typeface="Letter-join Plus 36" panose="02000505000000020003" pitchFamily="50" charset="0"/>
              </a:rPr>
              <a:t>Post-its</a:t>
            </a:r>
          </a:p>
          <a:p>
            <a:pPr eaLnBrk="1" hangingPunct="1"/>
            <a:r>
              <a:rPr lang="en-GB" altLang="en-US" sz="3200" dirty="0">
                <a:latin typeface="Letter-join Plus 36" panose="02000505000000020003" pitchFamily="50" charset="0"/>
              </a:rPr>
              <a:t>Spelling rules</a:t>
            </a:r>
          </a:p>
          <a:p>
            <a:pPr eaLnBrk="1" hangingPunct="1"/>
            <a:r>
              <a:rPr lang="en-GB" altLang="en-US" sz="3200" dirty="0">
                <a:latin typeface="Letter-join Plus 36" panose="02000505000000020003" pitchFamily="50" charset="0"/>
              </a:rPr>
              <a:t>Point out spellings around the house/in shops/on outings</a:t>
            </a:r>
          </a:p>
          <a:p>
            <a:pPr eaLnBrk="1" hangingPunct="1"/>
            <a:r>
              <a:rPr lang="en-GB" altLang="en-US" sz="3200" dirty="0">
                <a:latin typeface="Letter-join Plus 36" panose="02000505000000020003" pitchFamily="50" charset="0"/>
              </a:rPr>
              <a:t>When listening to your child read, point out certain spellings</a:t>
            </a:r>
          </a:p>
          <a:p>
            <a:pPr eaLnBrk="1" hangingPunct="1"/>
            <a:r>
              <a:rPr lang="en-GB" altLang="en-US" sz="3200" dirty="0">
                <a:latin typeface="Letter-join Plus 36" panose="02000505000000020003" pitchFamily="50" charset="0"/>
              </a:rPr>
              <a:t>Diaries– write down the spelling of new words / learn the meaning of these words</a:t>
            </a:r>
          </a:p>
          <a:p>
            <a:pPr eaLnBrk="1" hangingPunct="1"/>
            <a:r>
              <a:rPr lang="en-GB" altLang="en-US" sz="3200" dirty="0">
                <a:latin typeface="Letter-join Plus 36" panose="02000505000000020003" pitchFamily="50" charset="0"/>
              </a:rPr>
              <a:t>Note words and their spellings in the context of the sentences</a:t>
            </a:r>
          </a:p>
        </p:txBody>
      </p:sp>
      <p:pic>
        <p:nvPicPr>
          <p:cNvPr id="29700" name="Picture 6" descr="Image result for st andrews ce maghull school badge">
            <a:hlinkClick r:id="rId2"/>
            <a:extLst>
              <a:ext uri="{FF2B5EF4-FFF2-40B4-BE49-F238E27FC236}">
                <a16:creationId xmlns:a16="http://schemas.microsoft.com/office/drawing/2014/main" id="{F4209E5B-A62E-4598-9984-E49D87389D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48888" y="0"/>
            <a:ext cx="1209675"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BAF63C68-B86E-46F0-A24E-6506B45F5838}"/>
              </a:ext>
            </a:extLst>
          </p:cNvPr>
          <p:cNvSpPr>
            <a:spLocks noGrp="1"/>
          </p:cNvSpPr>
          <p:nvPr>
            <p:ph type="title"/>
          </p:nvPr>
        </p:nvSpPr>
        <p:spPr/>
        <p:txBody>
          <a:bodyPr/>
          <a:lstStyle/>
          <a:p>
            <a:pPr eaLnBrk="1" hangingPunct="1"/>
            <a:r>
              <a:rPr lang="en-GB" altLang="en-US">
                <a:latin typeface="Letter-join Plus 36" panose="02000505000000020003" pitchFamily="50" charset="0"/>
              </a:rPr>
              <a:t>Ways to help at home - writing</a:t>
            </a:r>
          </a:p>
        </p:txBody>
      </p:sp>
      <p:sp>
        <p:nvSpPr>
          <p:cNvPr id="30723" name="Content Placeholder 2">
            <a:extLst>
              <a:ext uri="{FF2B5EF4-FFF2-40B4-BE49-F238E27FC236}">
                <a16:creationId xmlns:a16="http://schemas.microsoft.com/office/drawing/2014/main" id="{6A452E24-66A9-4E98-BC56-331D133FF415}"/>
              </a:ext>
            </a:extLst>
          </p:cNvPr>
          <p:cNvSpPr>
            <a:spLocks noGrp="1"/>
          </p:cNvSpPr>
          <p:nvPr>
            <p:ph idx="1"/>
          </p:nvPr>
        </p:nvSpPr>
        <p:spPr>
          <a:xfrm>
            <a:off x="357188" y="2438400"/>
            <a:ext cx="10572750" cy="3581400"/>
          </a:xfrm>
        </p:spPr>
        <p:txBody>
          <a:bodyPr/>
          <a:lstStyle/>
          <a:p>
            <a:pPr eaLnBrk="1" hangingPunct="1"/>
            <a:r>
              <a:rPr lang="en-GB" altLang="en-US" sz="4000">
                <a:latin typeface="Letter-join Plus 36" panose="02000505000000020003" pitchFamily="50" charset="0"/>
              </a:rPr>
              <a:t>Vary sentence structure </a:t>
            </a:r>
          </a:p>
          <a:p>
            <a:pPr eaLnBrk="1" hangingPunct="1"/>
            <a:r>
              <a:rPr lang="en-GB" altLang="en-US" sz="4000">
                <a:latin typeface="Letter-join Plus 36" panose="02000505000000020003" pitchFamily="50" charset="0"/>
              </a:rPr>
              <a:t>Begin sentences with different words </a:t>
            </a:r>
          </a:p>
          <a:p>
            <a:pPr eaLnBrk="1" hangingPunct="1"/>
            <a:r>
              <a:rPr lang="en-GB" altLang="en-US" sz="4000">
                <a:latin typeface="Letter-join Plus 36" panose="02000505000000020003" pitchFamily="50" charset="0"/>
              </a:rPr>
              <a:t>Use a variety of punctuation </a:t>
            </a:r>
          </a:p>
          <a:p>
            <a:pPr eaLnBrk="1" hangingPunct="1"/>
            <a:r>
              <a:rPr lang="en-GB" altLang="en-US" sz="4000">
                <a:latin typeface="Letter-join Plus 36" panose="02000505000000020003" pitchFamily="50" charset="0"/>
              </a:rPr>
              <a:t>Use a topic sentence to begin paragraphs </a:t>
            </a:r>
          </a:p>
          <a:p>
            <a:pPr eaLnBrk="1" hangingPunct="1"/>
            <a:r>
              <a:rPr lang="en-GB" altLang="en-US" sz="4000">
                <a:latin typeface="Letter-join Plus 36" panose="02000505000000020003" pitchFamily="50" charset="0"/>
              </a:rPr>
              <a:t>Encourage description and expand detail</a:t>
            </a:r>
          </a:p>
        </p:txBody>
      </p:sp>
      <p:pic>
        <p:nvPicPr>
          <p:cNvPr id="30724" name="Picture 6" descr="Image result for st andrews ce maghull school badge">
            <a:hlinkClick r:id="rId2"/>
            <a:extLst>
              <a:ext uri="{FF2B5EF4-FFF2-40B4-BE49-F238E27FC236}">
                <a16:creationId xmlns:a16="http://schemas.microsoft.com/office/drawing/2014/main" id="{F2015419-7519-4801-81B3-1E1D560F7E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48888" y="0"/>
            <a:ext cx="1209675"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1A9315A1-2D32-4C1B-98A4-0809FA671F69}"/>
              </a:ext>
            </a:extLst>
          </p:cNvPr>
          <p:cNvSpPr>
            <a:spLocks noGrp="1"/>
          </p:cNvSpPr>
          <p:nvPr>
            <p:ph type="title"/>
          </p:nvPr>
        </p:nvSpPr>
        <p:spPr/>
        <p:txBody>
          <a:bodyPr/>
          <a:lstStyle/>
          <a:p>
            <a:pPr eaLnBrk="1" hangingPunct="1"/>
            <a:r>
              <a:rPr lang="en-GB" altLang="en-US" sz="4800">
                <a:latin typeface="Letter-join Plus 36" panose="02000505000000020003" pitchFamily="50" charset="0"/>
              </a:rPr>
              <a:t>Maths</a:t>
            </a:r>
          </a:p>
        </p:txBody>
      </p:sp>
      <p:sp>
        <p:nvSpPr>
          <p:cNvPr id="3" name="Content Placeholder 2">
            <a:extLst>
              <a:ext uri="{FF2B5EF4-FFF2-40B4-BE49-F238E27FC236}">
                <a16:creationId xmlns:a16="http://schemas.microsoft.com/office/drawing/2014/main" id="{2DB445B5-D287-4727-A653-B2088B0622CB}"/>
              </a:ext>
            </a:extLst>
          </p:cNvPr>
          <p:cNvSpPr>
            <a:spLocks noGrp="1"/>
          </p:cNvSpPr>
          <p:nvPr>
            <p:ph idx="1"/>
          </p:nvPr>
        </p:nvSpPr>
        <p:spPr>
          <a:xfrm>
            <a:off x="419100" y="2219325"/>
            <a:ext cx="11255375" cy="4254500"/>
          </a:xfrm>
        </p:spPr>
        <p:txBody>
          <a:bodyPr rtlCol="0">
            <a:noAutofit/>
          </a:bodyPr>
          <a:lstStyle/>
          <a:p>
            <a:pPr marL="0" indent="0" eaLnBrk="1" fontAlgn="auto" hangingPunct="1">
              <a:spcAft>
                <a:spcPts val="0"/>
              </a:spcAft>
              <a:buFont typeface="Wingdings 3" charset="2"/>
              <a:buNone/>
              <a:defRPr/>
            </a:pPr>
            <a:r>
              <a:rPr lang="en-GB" sz="4800" dirty="0">
                <a:solidFill>
                  <a:schemeClr val="tx1">
                    <a:lumMod val="75000"/>
                    <a:lumOff val="25000"/>
                  </a:schemeClr>
                </a:solidFill>
                <a:latin typeface="Letter-join Plus 36" panose="02000505000000020003" pitchFamily="50" charset="0"/>
              </a:rPr>
              <a:t>Three Parts:</a:t>
            </a:r>
          </a:p>
          <a:p>
            <a:pPr eaLnBrk="1" fontAlgn="auto" hangingPunct="1">
              <a:spcAft>
                <a:spcPts val="0"/>
              </a:spcAft>
              <a:buFont typeface="Wingdings 3" charset="2"/>
              <a:buChar char=""/>
              <a:defRPr/>
            </a:pPr>
            <a:r>
              <a:rPr lang="en-GB" sz="4800" dirty="0">
                <a:solidFill>
                  <a:schemeClr val="tx1">
                    <a:lumMod val="75000"/>
                    <a:lumOff val="25000"/>
                  </a:schemeClr>
                </a:solidFill>
                <a:latin typeface="Letter-join Plus 36" panose="02000505000000020003" pitchFamily="50" charset="0"/>
              </a:rPr>
              <a:t>Paper 1 Arithmetic 30 minutes.</a:t>
            </a:r>
          </a:p>
          <a:p>
            <a:pPr lvl="1" eaLnBrk="1" fontAlgn="auto" hangingPunct="1">
              <a:spcAft>
                <a:spcPts val="0"/>
              </a:spcAft>
              <a:buFont typeface="Wingdings 3" charset="2"/>
              <a:buChar char=""/>
              <a:defRPr/>
            </a:pPr>
            <a:r>
              <a:rPr lang="en-GB" sz="4400" dirty="0">
                <a:solidFill>
                  <a:schemeClr val="tx1">
                    <a:lumMod val="75000"/>
                    <a:lumOff val="25000"/>
                  </a:schemeClr>
                </a:solidFill>
                <a:latin typeface="Letter-join Plus 36" panose="02000505000000020003" pitchFamily="50" charset="0"/>
              </a:rPr>
              <a:t>36 questions worth a total of 40 points.</a:t>
            </a:r>
          </a:p>
          <a:p>
            <a:pPr eaLnBrk="1" fontAlgn="auto" hangingPunct="1">
              <a:spcAft>
                <a:spcPts val="0"/>
              </a:spcAft>
              <a:buFont typeface="Wingdings 3" charset="2"/>
              <a:buChar char=""/>
              <a:defRPr/>
            </a:pPr>
            <a:r>
              <a:rPr lang="en-GB" sz="4800" dirty="0">
                <a:solidFill>
                  <a:schemeClr val="tx1">
                    <a:lumMod val="75000"/>
                    <a:lumOff val="25000"/>
                  </a:schemeClr>
                </a:solidFill>
                <a:latin typeface="Letter-join Plus 36" panose="02000505000000020003" pitchFamily="50" charset="0"/>
              </a:rPr>
              <a:t>Paper 2 &amp; 3 Reasoning 40 minutes each.</a:t>
            </a:r>
          </a:p>
          <a:p>
            <a:pPr lvl="1" eaLnBrk="1" fontAlgn="auto" hangingPunct="1">
              <a:spcAft>
                <a:spcPts val="0"/>
              </a:spcAft>
              <a:buFont typeface="Wingdings 3" charset="2"/>
              <a:buChar char=""/>
              <a:defRPr/>
            </a:pPr>
            <a:r>
              <a:rPr lang="en-GB" sz="4400" dirty="0">
                <a:solidFill>
                  <a:schemeClr val="tx1">
                    <a:lumMod val="75000"/>
                    <a:lumOff val="25000"/>
                  </a:schemeClr>
                </a:solidFill>
                <a:latin typeface="Letter-join Plus 36" panose="02000505000000020003" pitchFamily="50" charset="0"/>
              </a:rPr>
              <a:t>worth a total of 35 points each.</a:t>
            </a:r>
          </a:p>
        </p:txBody>
      </p:sp>
      <p:pic>
        <p:nvPicPr>
          <p:cNvPr id="31748" name="Picture 6" descr="Image result for st andrews ce maghull school badge">
            <a:hlinkClick r:id="rId2"/>
            <a:extLst>
              <a:ext uri="{FF2B5EF4-FFF2-40B4-BE49-F238E27FC236}">
                <a16:creationId xmlns:a16="http://schemas.microsoft.com/office/drawing/2014/main" id="{315EDEF3-29D1-4B87-8E22-ED6F809D94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48888" y="0"/>
            <a:ext cx="1209675"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B41D685E-FA8F-47AE-8720-9F06B81052FA}"/>
              </a:ext>
            </a:extLst>
          </p:cNvPr>
          <p:cNvSpPr>
            <a:spLocks noGrp="1"/>
          </p:cNvSpPr>
          <p:nvPr>
            <p:ph type="title"/>
          </p:nvPr>
        </p:nvSpPr>
        <p:spPr>
          <a:xfrm>
            <a:off x="569913" y="1628775"/>
            <a:ext cx="10788650" cy="708025"/>
          </a:xfrm>
        </p:spPr>
        <p:txBody>
          <a:bodyPr/>
          <a:lstStyle/>
          <a:p>
            <a:pPr eaLnBrk="1" hangingPunct="1"/>
            <a:r>
              <a:rPr lang="en-GB" altLang="en-US">
                <a:latin typeface="Letter-join Plus 36" panose="02000505000000020003" pitchFamily="50" charset="0"/>
              </a:rPr>
              <a:t>Maths Paper 1 – Arithmetic</a:t>
            </a:r>
            <a:br>
              <a:rPr lang="en-GB" altLang="en-US">
                <a:latin typeface="Letter-join Plus 36" panose="02000505000000020003" pitchFamily="50" charset="0"/>
              </a:rPr>
            </a:br>
            <a:br>
              <a:rPr lang="en-GB" altLang="en-US">
                <a:latin typeface="Letter-join Plus 36" panose="02000505000000020003" pitchFamily="50" charset="0"/>
              </a:rPr>
            </a:br>
            <a:br>
              <a:rPr lang="en-GB" altLang="en-US">
                <a:latin typeface="Letter-join Plus 36" panose="02000505000000020003" pitchFamily="50" charset="0"/>
              </a:rPr>
            </a:br>
            <a:r>
              <a:rPr lang="en-GB" altLang="en-US">
                <a:solidFill>
                  <a:schemeClr val="tx1"/>
                </a:solidFill>
                <a:latin typeface="Letter-join Plus 36" panose="02000505000000020003" pitchFamily="50" charset="0"/>
              </a:rPr>
              <a:t>Speed and choosing when to use formal method or mental / jottings</a:t>
            </a:r>
          </a:p>
        </p:txBody>
      </p:sp>
      <p:pic>
        <p:nvPicPr>
          <p:cNvPr id="32771" name="Picture 2">
            <a:extLst>
              <a:ext uri="{FF2B5EF4-FFF2-40B4-BE49-F238E27FC236}">
                <a16:creationId xmlns:a16="http://schemas.microsoft.com/office/drawing/2014/main" id="{286C3947-5CB1-4F3E-83C2-ED1DD6A4F5C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957" y="3538270"/>
            <a:ext cx="12349913" cy="2670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2" name="Picture 6" descr="Image result for st andrews ce maghull school badge">
            <a:hlinkClick r:id="rId3"/>
            <a:extLst>
              <a:ext uri="{FF2B5EF4-FFF2-40B4-BE49-F238E27FC236}">
                <a16:creationId xmlns:a16="http://schemas.microsoft.com/office/drawing/2014/main" id="{17CA14B5-F72A-41C3-9229-A2E695C807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48888" y="0"/>
            <a:ext cx="1209675"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F7E1CE09-B31D-4F35-AB9F-6E809C8024DF}"/>
              </a:ext>
            </a:extLst>
          </p:cNvPr>
          <p:cNvSpPr>
            <a:spLocks noGrp="1"/>
          </p:cNvSpPr>
          <p:nvPr>
            <p:ph type="title"/>
          </p:nvPr>
        </p:nvSpPr>
        <p:spPr/>
        <p:txBody>
          <a:bodyPr/>
          <a:lstStyle/>
          <a:p>
            <a:pPr eaLnBrk="1" hangingPunct="1"/>
            <a:r>
              <a:rPr lang="en-GB" altLang="en-US">
                <a:latin typeface="Letter-join Plus 36" panose="02000505000000020003" pitchFamily="50" charset="0"/>
              </a:rPr>
              <a:t>Maths Paper 1 - Arithmetic</a:t>
            </a:r>
          </a:p>
        </p:txBody>
      </p:sp>
      <p:pic>
        <p:nvPicPr>
          <p:cNvPr id="33795" name="Picture 2">
            <a:extLst>
              <a:ext uri="{FF2B5EF4-FFF2-40B4-BE49-F238E27FC236}">
                <a16:creationId xmlns:a16="http://schemas.microsoft.com/office/drawing/2014/main" id="{68B2922B-54BE-44DF-A781-7CFF62C3698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4424" y="2226361"/>
            <a:ext cx="12553038" cy="2980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6" name="Picture 6" descr="Image result for st andrews ce maghull school badge">
            <a:hlinkClick r:id="rId3"/>
            <a:extLst>
              <a:ext uri="{FF2B5EF4-FFF2-40B4-BE49-F238E27FC236}">
                <a16:creationId xmlns:a16="http://schemas.microsoft.com/office/drawing/2014/main" id="{BC6BC983-A40F-4934-8E30-27B676D8D4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48888" y="0"/>
            <a:ext cx="1209675"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a:extLst>
              <a:ext uri="{FF2B5EF4-FFF2-40B4-BE49-F238E27FC236}">
                <a16:creationId xmlns:a16="http://schemas.microsoft.com/office/drawing/2014/main" id="{22D19830-3A6E-4B56-AC08-24F9F670A697}"/>
              </a:ext>
            </a:extLst>
          </p:cNvPr>
          <p:cNvSpPr>
            <a:spLocks noGrp="1"/>
          </p:cNvSpPr>
          <p:nvPr>
            <p:ph type="title"/>
          </p:nvPr>
        </p:nvSpPr>
        <p:spPr/>
        <p:txBody>
          <a:bodyPr/>
          <a:lstStyle/>
          <a:p>
            <a:pPr eaLnBrk="1" hangingPunct="1"/>
            <a:r>
              <a:rPr lang="en-GB" altLang="en-US">
                <a:latin typeface="Letter-join Plus 36" panose="02000505000000020003" pitchFamily="50" charset="0"/>
              </a:rPr>
              <a:t>Complex, multi-step problems</a:t>
            </a:r>
          </a:p>
        </p:txBody>
      </p:sp>
      <p:sp>
        <p:nvSpPr>
          <p:cNvPr id="3" name="TextBox 2">
            <a:extLst>
              <a:ext uri="{FF2B5EF4-FFF2-40B4-BE49-F238E27FC236}">
                <a16:creationId xmlns:a16="http://schemas.microsoft.com/office/drawing/2014/main" id="{CD5E6F3A-F021-46D8-A810-C6DC95F14704}"/>
              </a:ext>
            </a:extLst>
          </p:cNvPr>
          <p:cNvSpPr txBox="1"/>
          <p:nvPr/>
        </p:nvSpPr>
        <p:spPr>
          <a:xfrm>
            <a:off x="163631" y="2529435"/>
            <a:ext cx="11358746" cy="3816429"/>
          </a:xfrm>
          <a:prstGeom prst="rect">
            <a:avLst/>
          </a:prstGeom>
          <a:noFill/>
          <a:ln>
            <a:solidFill>
              <a:schemeClr val="accent1"/>
            </a:solidFill>
          </a:ln>
        </p:spPr>
        <p:txBody>
          <a:bodyPr wrap="square">
            <a:spAutoFit/>
          </a:bodyPr>
          <a:lstStyle/>
          <a:p>
            <a:pPr eaLnBrk="1" hangingPunct="1">
              <a:defRPr/>
            </a:pPr>
            <a:endParaRPr lang="en-GB" dirty="0">
              <a:latin typeface="Arial" charset="0"/>
              <a:cs typeface="Arial" charset="0"/>
            </a:endParaRPr>
          </a:p>
          <a:p>
            <a:pPr eaLnBrk="1" hangingPunct="1">
              <a:defRPr/>
            </a:pPr>
            <a:r>
              <a:rPr lang="en-GB" sz="2800" dirty="0">
                <a:latin typeface="Arial" charset="0"/>
                <a:cs typeface="Arial" charset="0"/>
              </a:rPr>
              <a:t>A square tile measures 20cm by 20cm.</a:t>
            </a:r>
          </a:p>
          <a:p>
            <a:pPr eaLnBrk="1" hangingPunct="1">
              <a:defRPr/>
            </a:pPr>
            <a:r>
              <a:rPr lang="en-GB" sz="2800" dirty="0">
                <a:latin typeface="Arial" charset="0"/>
                <a:cs typeface="Arial" charset="0"/>
              </a:rPr>
              <a:t>A rectangular tile is 3cm longer and 2cm narrower than the square tile.</a:t>
            </a:r>
          </a:p>
          <a:p>
            <a:pPr eaLnBrk="1" hangingPunct="1">
              <a:defRPr/>
            </a:pPr>
            <a:endParaRPr lang="en-GB" sz="2800" dirty="0">
              <a:latin typeface="Arial" charset="0"/>
              <a:cs typeface="Arial" charset="0"/>
            </a:endParaRPr>
          </a:p>
          <a:p>
            <a:pPr eaLnBrk="1" hangingPunct="1">
              <a:defRPr/>
            </a:pPr>
            <a:r>
              <a:rPr lang="en-GB" sz="2800" dirty="0">
                <a:latin typeface="Arial" charset="0"/>
                <a:cs typeface="Arial" charset="0"/>
              </a:rPr>
              <a:t>What is the difference in area between the 2 tiles.</a:t>
            </a:r>
          </a:p>
          <a:p>
            <a:pPr marL="342900" indent="-342900" eaLnBrk="1" hangingPunct="1">
              <a:buFontTx/>
              <a:buAutoNum type="arabicPeriod"/>
              <a:defRPr/>
            </a:pPr>
            <a:r>
              <a:rPr lang="en-GB" sz="2800" dirty="0">
                <a:latin typeface="Arial" charset="0"/>
                <a:cs typeface="Arial" charset="0"/>
              </a:rPr>
              <a:t>Calculate area of square tile (knowledge of formula) </a:t>
            </a:r>
            <a:r>
              <a:rPr lang="en-GB" sz="2800" dirty="0">
                <a:highlight>
                  <a:srgbClr val="FFFF00"/>
                </a:highlight>
                <a:latin typeface="Arial" charset="0"/>
                <a:cs typeface="Arial" charset="0"/>
              </a:rPr>
              <a:t>400cm squared</a:t>
            </a:r>
          </a:p>
          <a:p>
            <a:pPr marL="342900" indent="-342900" eaLnBrk="1" hangingPunct="1">
              <a:buFontTx/>
              <a:buAutoNum type="arabicPeriod"/>
              <a:defRPr/>
            </a:pPr>
            <a:r>
              <a:rPr lang="en-GB" sz="2800" dirty="0">
                <a:latin typeface="Arial" charset="0"/>
                <a:cs typeface="Arial" charset="0"/>
              </a:rPr>
              <a:t>Calculate the side lengths of the rectangle 20 + 3 = 23cm and 20 – 2 = 18cm Use formula to calculate the area 23 x 18 = </a:t>
            </a:r>
            <a:r>
              <a:rPr lang="en-GB" sz="2800" dirty="0">
                <a:highlight>
                  <a:srgbClr val="FFFF00"/>
                </a:highlight>
                <a:latin typeface="Arial" charset="0"/>
                <a:cs typeface="Arial" charset="0"/>
              </a:rPr>
              <a:t>414cm squared</a:t>
            </a:r>
          </a:p>
          <a:p>
            <a:pPr marL="342900" indent="-342900" eaLnBrk="1" hangingPunct="1">
              <a:buFontTx/>
              <a:buAutoNum type="arabicPeriod"/>
              <a:defRPr/>
            </a:pPr>
            <a:r>
              <a:rPr lang="en-GB" sz="2800" dirty="0">
                <a:latin typeface="Arial" charset="0"/>
                <a:cs typeface="Arial" charset="0"/>
              </a:rPr>
              <a:t>Find the difference between the 2 areas</a:t>
            </a:r>
            <a:r>
              <a:rPr lang="en-GB" dirty="0">
                <a:latin typeface="Arial" charset="0"/>
                <a:cs typeface="Arial" charset="0"/>
              </a:rPr>
              <a:t>.  </a:t>
            </a:r>
            <a:r>
              <a:rPr lang="en-GB" sz="2800" dirty="0">
                <a:highlight>
                  <a:srgbClr val="FFFF00"/>
                </a:highlight>
                <a:latin typeface="Arial" charset="0"/>
                <a:cs typeface="Arial" charset="0"/>
              </a:rPr>
              <a:t>14cm squared</a:t>
            </a:r>
          </a:p>
        </p:txBody>
      </p:sp>
      <p:sp>
        <p:nvSpPr>
          <p:cNvPr id="4" name="Rectangle 3">
            <a:extLst>
              <a:ext uri="{FF2B5EF4-FFF2-40B4-BE49-F238E27FC236}">
                <a16:creationId xmlns:a16="http://schemas.microsoft.com/office/drawing/2014/main" id="{3DBA4E44-1642-4322-84DA-4123A12E7A67}"/>
              </a:ext>
            </a:extLst>
          </p:cNvPr>
          <p:cNvSpPr/>
          <p:nvPr/>
        </p:nvSpPr>
        <p:spPr>
          <a:xfrm>
            <a:off x="8405646" y="2353429"/>
            <a:ext cx="927100" cy="8874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5" name="Rectangle 4">
            <a:extLst>
              <a:ext uri="{FF2B5EF4-FFF2-40B4-BE49-F238E27FC236}">
                <a16:creationId xmlns:a16="http://schemas.microsoft.com/office/drawing/2014/main" id="{91510F61-8010-407F-81E9-FF185FE3FEEF}"/>
              </a:ext>
            </a:extLst>
          </p:cNvPr>
          <p:cNvSpPr/>
          <p:nvPr/>
        </p:nvSpPr>
        <p:spPr>
          <a:xfrm>
            <a:off x="9581866" y="1956554"/>
            <a:ext cx="928687" cy="12842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pic>
        <p:nvPicPr>
          <p:cNvPr id="35846" name="Picture 6" descr="Image result for st andrews ce maghull school badge">
            <a:hlinkClick r:id="rId2"/>
            <a:extLst>
              <a:ext uri="{FF2B5EF4-FFF2-40B4-BE49-F238E27FC236}">
                <a16:creationId xmlns:a16="http://schemas.microsoft.com/office/drawing/2014/main" id="{E15D90DF-B939-413A-BE5E-E8B499D0DB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48888" y="0"/>
            <a:ext cx="1209675"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a:extLst>
              <a:ext uri="{FF2B5EF4-FFF2-40B4-BE49-F238E27FC236}">
                <a16:creationId xmlns:a16="http://schemas.microsoft.com/office/drawing/2014/main" id="{A14F3707-79D7-4E0D-9E66-59A509A4D995}"/>
              </a:ext>
            </a:extLst>
          </p:cNvPr>
          <p:cNvSpPr>
            <a:spLocks noGrp="1"/>
          </p:cNvSpPr>
          <p:nvPr>
            <p:ph type="title"/>
          </p:nvPr>
        </p:nvSpPr>
        <p:spPr>
          <a:xfrm>
            <a:off x="501182" y="693887"/>
            <a:ext cx="8761413" cy="708025"/>
          </a:xfrm>
        </p:spPr>
        <p:txBody>
          <a:bodyPr/>
          <a:lstStyle/>
          <a:p>
            <a:pPr eaLnBrk="1" hangingPunct="1"/>
            <a:r>
              <a:rPr lang="en-GB" altLang="en-US" dirty="0">
                <a:latin typeface="Letter-join Plus 36" panose="02000505000000020003" pitchFamily="50" charset="0"/>
              </a:rPr>
              <a:t>Maths – Style of papers</a:t>
            </a:r>
          </a:p>
        </p:txBody>
      </p:sp>
      <p:sp>
        <p:nvSpPr>
          <p:cNvPr id="36867" name="Content Placeholder 2">
            <a:extLst>
              <a:ext uri="{FF2B5EF4-FFF2-40B4-BE49-F238E27FC236}">
                <a16:creationId xmlns:a16="http://schemas.microsoft.com/office/drawing/2014/main" id="{83AB0494-2E35-4BC7-8DAF-9532F1A5434C}"/>
              </a:ext>
            </a:extLst>
          </p:cNvPr>
          <p:cNvSpPr>
            <a:spLocks noGrp="1"/>
          </p:cNvSpPr>
          <p:nvPr>
            <p:ph idx="1"/>
          </p:nvPr>
        </p:nvSpPr>
        <p:spPr>
          <a:xfrm>
            <a:off x="0" y="2285580"/>
            <a:ext cx="12262585" cy="3803650"/>
          </a:xfrm>
        </p:spPr>
        <p:txBody>
          <a:bodyPr/>
          <a:lstStyle/>
          <a:p>
            <a:pPr eaLnBrk="1" hangingPunct="1"/>
            <a:r>
              <a:rPr lang="en-GB" altLang="en-US" sz="3200" dirty="0">
                <a:latin typeface="Letter-join Plus 36" panose="02000505000000020003" pitchFamily="50" charset="0"/>
              </a:rPr>
              <a:t>Children are becoming more familiar with the style of papers from their time in Year 6. We will continue to work on this</a:t>
            </a:r>
          </a:p>
          <a:p>
            <a:pPr eaLnBrk="1" hangingPunct="1"/>
            <a:r>
              <a:rPr lang="en-GB" altLang="en-US" sz="3200" dirty="0">
                <a:latin typeface="Letter-join Plus 36" panose="02000505000000020003" pitchFamily="50" charset="0"/>
              </a:rPr>
              <a:t>In lessons, children will continue to use questions from papers to practise the skills they are learning</a:t>
            </a:r>
          </a:p>
          <a:p>
            <a:pPr eaLnBrk="1" hangingPunct="1"/>
            <a:r>
              <a:rPr lang="en-GB" altLang="en-US" sz="3200" dirty="0">
                <a:latin typeface="Letter-join Plus 36" panose="02000505000000020003" pitchFamily="50" charset="0"/>
              </a:rPr>
              <a:t>Children have completed assessments in December (sent home) and will complete some in March and then regular small SATS style tasks before May to ensure they are prepared</a:t>
            </a:r>
          </a:p>
          <a:p>
            <a:pPr eaLnBrk="1" hangingPunct="1"/>
            <a:r>
              <a:rPr lang="en-GB" altLang="en-US" sz="3200" dirty="0">
                <a:latin typeface="Letter-join Plus 36" panose="02000505000000020003" pitchFamily="50" charset="0"/>
              </a:rPr>
              <a:t>Arithmetic daily (twice a day) and Friday papers – going home each week</a:t>
            </a:r>
          </a:p>
          <a:p>
            <a:pPr eaLnBrk="1" hangingPunct="1"/>
            <a:endParaRPr lang="en-GB" altLang="en-US" sz="3600" dirty="0">
              <a:latin typeface="Letter-join Plus 36" panose="02000505000000020003" pitchFamily="50" charset="0"/>
            </a:endParaRPr>
          </a:p>
        </p:txBody>
      </p:sp>
      <p:pic>
        <p:nvPicPr>
          <p:cNvPr id="36868" name="Picture 6" descr="Image result for st andrews ce maghull school badge">
            <a:hlinkClick r:id="rId2"/>
            <a:extLst>
              <a:ext uri="{FF2B5EF4-FFF2-40B4-BE49-F238E27FC236}">
                <a16:creationId xmlns:a16="http://schemas.microsoft.com/office/drawing/2014/main" id="{26E68233-4204-4C60-BBD3-B00B8ECEA1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48888" y="0"/>
            <a:ext cx="1209675"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40DF0847-140C-4B76-ACF0-76882FA10EF4}"/>
              </a:ext>
            </a:extLst>
          </p:cNvPr>
          <p:cNvSpPr>
            <a:spLocks noGrp="1"/>
          </p:cNvSpPr>
          <p:nvPr>
            <p:ph type="title"/>
          </p:nvPr>
        </p:nvSpPr>
        <p:spPr/>
        <p:txBody>
          <a:bodyPr/>
          <a:lstStyle/>
          <a:p>
            <a:pPr eaLnBrk="1" hangingPunct="1"/>
            <a:r>
              <a:rPr lang="en-GB" altLang="en-US">
                <a:latin typeface="Letter-join Plus 36" panose="02000505000000020003" pitchFamily="50" charset="0"/>
              </a:rPr>
              <a:t>Ways to help at home - Maths</a:t>
            </a:r>
          </a:p>
        </p:txBody>
      </p:sp>
      <p:sp>
        <p:nvSpPr>
          <p:cNvPr id="3" name="Content Placeholder 2">
            <a:extLst>
              <a:ext uri="{FF2B5EF4-FFF2-40B4-BE49-F238E27FC236}">
                <a16:creationId xmlns:a16="http://schemas.microsoft.com/office/drawing/2014/main" id="{5D6CAF96-0065-4DBE-AA29-0CD006CABFF2}"/>
              </a:ext>
            </a:extLst>
          </p:cNvPr>
          <p:cNvSpPr>
            <a:spLocks noGrp="1"/>
          </p:cNvSpPr>
          <p:nvPr>
            <p:ph idx="1"/>
          </p:nvPr>
        </p:nvSpPr>
        <p:spPr>
          <a:xfrm>
            <a:off x="171450" y="2232025"/>
            <a:ext cx="11849100" cy="4254500"/>
          </a:xfrm>
        </p:spPr>
        <p:txBody>
          <a:bodyPr rtlCol="0">
            <a:noAutofit/>
          </a:bodyPr>
          <a:lstStyle/>
          <a:p>
            <a:pPr marL="0" indent="0" eaLnBrk="1" fontAlgn="auto" hangingPunct="1">
              <a:spcAft>
                <a:spcPts val="0"/>
              </a:spcAft>
              <a:buFont typeface="Wingdings 3" charset="2"/>
              <a:buNone/>
              <a:defRPr/>
            </a:pPr>
            <a:r>
              <a:rPr lang="en-GB" sz="2800" dirty="0">
                <a:solidFill>
                  <a:schemeClr val="tx1">
                    <a:lumMod val="75000"/>
                    <a:lumOff val="25000"/>
                  </a:schemeClr>
                </a:solidFill>
                <a:latin typeface="Letter-join Plus 36" panose="02000505000000020003" pitchFamily="50" charset="0"/>
              </a:rPr>
              <a:t>One of the most important ways is to </a:t>
            </a:r>
            <a:r>
              <a:rPr lang="en-GB" sz="2800" b="1" dirty="0">
                <a:solidFill>
                  <a:schemeClr val="tx1">
                    <a:lumMod val="75000"/>
                    <a:lumOff val="25000"/>
                  </a:schemeClr>
                </a:solidFill>
                <a:latin typeface="Letter-join Plus 36" panose="02000505000000020003" pitchFamily="50" charset="0"/>
              </a:rPr>
              <a:t>sit down and talk </a:t>
            </a:r>
            <a:r>
              <a:rPr lang="en-GB" sz="2800" dirty="0">
                <a:solidFill>
                  <a:schemeClr val="tx1">
                    <a:lumMod val="75000"/>
                    <a:lumOff val="25000"/>
                  </a:schemeClr>
                </a:solidFill>
                <a:latin typeface="Letter-join Plus 36" panose="02000505000000020003" pitchFamily="50" charset="0"/>
              </a:rPr>
              <a:t>to your child:</a:t>
            </a:r>
          </a:p>
          <a:p>
            <a:pPr eaLnBrk="1" fontAlgn="auto" hangingPunct="1">
              <a:spcAft>
                <a:spcPts val="0"/>
              </a:spcAft>
              <a:buFont typeface="Wingdings 3" charset="2"/>
              <a:buChar char=""/>
              <a:defRPr/>
            </a:pPr>
            <a:r>
              <a:rPr lang="en-GB" sz="2800" b="1" dirty="0">
                <a:solidFill>
                  <a:schemeClr val="tx1">
                    <a:lumMod val="75000"/>
                    <a:lumOff val="25000"/>
                  </a:schemeClr>
                </a:solidFill>
                <a:latin typeface="Letter-join Plus 36" panose="02000505000000020003" pitchFamily="50" charset="0"/>
              </a:rPr>
              <a:t>Discuss</a:t>
            </a:r>
            <a:r>
              <a:rPr lang="en-GB" sz="2800" dirty="0">
                <a:solidFill>
                  <a:schemeClr val="tx1">
                    <a:lumMod val="75000"/>
                    <a:lumOff val="25000"/>
                  </a:schemeClr>
                </a:solidFill>
                <a:latin typeface="Letter-join Plus 36" panose="02000505000000020003" pitchFamily="50" charset="0"/>
              </a:rPr>
              <a:t> what they have been doing in each Maths lesson. Ask them to explain.</a:t>
            </a:r>
          </a:p>
          <a:p>
            <a:pPr eaLnBrk="1" fontAlgn="auto" hangingPunct="1">
              <a:spcAft>
                <a:spcPts val="0"/>
              </a:spcAft>
              <a:buFont typeface="Wingdings 3" charset="2"/>
              <a:buChar char=""/>
              <a:defRPr/>
            </a:pPr>
            <a:r>
              <a:rPr lang="en-GB" sz="2800" dirty="0">
                <a:solidFill>
                  <a:schemeClr val="tx1">
                    <a:lumMod val="75000"/>
                    <a:lumOff val="25000"/>
                  </a:schemeClr>
                </a:solidFill>
                <a:latin typeface="Letter-join Plus 36" panose="02000505000000020003" pitchFamily="50" charset="0"/>
              </a:rPr>
              <a:t>Be careful with </a:t>
            </a:r>
            <a:r>
              <a:rPr lang="en-GB" sz="2800" b="1" dirty="0">
                <a:solidFill>
                  <a:schemeClr val="tx1">
                    <a:lumMod val="75000"/>
                    <a:lumOff val="25000"/>
                  </a:schemeClr>
                </a:solidFill>
                <a:latin typeface="Letter-join Plus 36" panose="02000505000000020003" pitchFamily="50" charset="0"/>
              </a:rPr>
              <a:t>Calculation Methods </a:t>
            </a:r>
            <a:r>
              <a:rPr lang="en-GB" sz="2800" dirty="0">
                <a:solidFill>
                  <a:schemeClr val="tx1">
                    <a:lumMod val="75000"/>
                    <a:lumOff val="25000"/>
                  </a:schemeClr>
                </a:solidFill>
                <a:latin typeface="Letter-join Plus 36" panose="02000505000000020003" pitchFamily="50" charset="0"/>
              </a:rPr>
              <a:t>– some pupils will be using informal methods – ask your child to explain the method they use.</a:t>
            </a:r>
          </a:p>
          <a:p>
            <a:pPr eaLnBrk="1" fontAlgn="auto" hangingPunct="1">
              <a:spcAft>
                <a:spcPts val="0"/>
              </a:spcAft>
              <a:buFont typeface="Wingdings 3" charset="2"/>
              <a:buChar char=""/>
              <a:defRPr/>
            </a:pPr>
            <a:r>
              <a:rPr lang="en-GB" sz="2800" b="1" dirty="0">
                <a:solidFill>
                  <a:schemeClr val="tx1">
                    <a:lumMod val="75000"/>
                    <a:lumOff val="25000"/>
                  </a:schemeClr>
                </a:solidFill>
                <a:latin typeface="Letter-join Plus 36" panose="02000505000000020003" pitchFamily="50" charset="0"/>
              </a:rPr>
              <a:t>Daily use of Timetable Rockstar </a:t>
            </a:r>
            <a:r>
              <a:rPr lang="en-GB" sz="2800" dirty="0">
                <a:solidFill>
                  <a:schemeClr val="tx1">
                    <a:lumMod val="75000"/>
                    <a:lumOff val="25000"/>
                  </a:schemeClr>
                </a:solidFill>
                <a:latin typeface="Letter-join Plus 36" panose="02000505000000020003" pitchFamily="50" charset="0"/>
              </a:rPr>
              <a:t>at home – building on times table knowledge and speed, along with division facts.</a:t>
            </a:r>
          </a:p>
          <a:p>
            <a:pPr eaLnBrk="1" fontAlgn="auto" hangingPunct="1">
              <a:spcAft>
                <a:spcPts val="0"/>
              </a:spcAft>
              <a:buFont typeface="Wingdings 3" charset="2"/>
              <a:buChar char=""/>
              <a:defRPr/>
            </a:pPr>
            <a:r>
              <a:rPr lang="en-GB" sz="2800" dirty="0">
                <a:solidFill>
                  <a:schemeClr val="tx1">
                    <a:lumMod val="75000"/>
                    <a:lumOff val="25000"/>
                  </a:schemeClr>
                </a:solidFill>
                <a:latin typeface="Letter-join Plus 36" panose="02000505000000020003" pitchFamily="50" charset="0"/>
              </a:rPr>
              <a:t>Arithmetic –Coming home each Friday!</a:t>
            </a:r>
          </a:p>
        </p:txBody>
      </p:sp>
      <p:pic>
        <p:nvPicPr>
          <p:cNvPr id="37892" name="Picture 6" descr="Image result for st andrews ce maghull school badge">
            <a:hlinkClick r:id="rId2"/>
            <a:extLst>
              <a:ext uri="{FF2B5EF4-FFF2-40B4-BE49-F238E27FC236}">
                <a16:creationId xmlns:a16="http://schemas.microsoft.com/office/drawing/2014/main" id="{56130C9C-1296-4057-92A7-4DAEBF7DF3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48888" y="0"/>
            <a:ext cx="1209675"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a:extLst>
              <a:ext uri="{FF2B5EF4-FFF2-40B4-BE49-F238E27FC236}">
                <a16:creationId xmlns:a16="http://schemas.microsoft.com/office/drawing/2014/main" id="{6E2AFD05-A92D-4503-88F3-9C26EF6FACB0}"/>
              </a:ext>
            </a:extLst>
          </p:cNvPr>
          <p:cNvSpPr>
            <a:spLocks noGrp="1"/>
          </p:cNvSpPr>
          <p:nvPr>
            <p:ph type="title"/>
          </p:nvPr>
        </p:nvSpPr>
        <p:spPr/>
        <p:txBody>
          <a:bodyPr/>
          <a:lstStyle/>
          <a:p>
            <a:pPr eaLnBrk="1" hangingPunct="1"/>
            <a:r>
              <a:rPr lang="en-GB" altLang="en-US">
                <a:latin typeface="Letter-join Plus 36" panose="02000505000000020003" pitchFamily="50" charset="0"/>
              </a:rPr>
              <a:t>Ways to help at home - Maths</a:t>
            </a:r>
          </a:p>
        </p:txBody>
      </p:sp>
      <p:sp>
        <p:nvSpPr>
          <p:cNvPr id="3" name="Content Placeholder 2">
            <a:extLst>
              <a:ext uri="{FF2B5EF4-FFF2-40B4-BE49-F238E27FC236}">
                <a16:creationId xmlns:a16="http://schemas.microsoft.com/office/drawing/2014/main" id="{0521F4A2-43D7-4FE0-9C1A-820EBE8D967E}"/>
              </a:ext>
            </a:extLst>
          </p:cNvPr>
          <p:cNvSpPr>
            <a:spLocks noGrp="1"/>
          </p:cNvSpPr>
          <p:nvPr>
            <p:ph idx="1"/>
          </p:nvPr>
        </p:nvSpPr>
        <p:spPr>
          <a:xfrm>
            <a:off x="185738" y="2411413"/>
            <a:ext cx="11836400" cy="3946525"/>
          </a:xfrm>
        </p:spPr>
        <p:txBody>
          <a:bodyPr rtlCol="0">
            <a:noAutofit/>
          </a:bodyPr>
          <a:lstStyle/>
          <a:p>
            <a:pPr marL="0" indent="0" eaLnBrk="1" fontAlgn="auto" hangingPunct="1">
              <a:spcAft>
                <a:spcPts val="0"/>
              </a:spcAft>
              <a:buFont typeface="Wingdings 3" charset="2"/>
              <a:buNone/>
              <a:defRPr/>
            </a:pPr>
            <a:r>
              <a:rPr lang="en-GB" sz="2800" dirty="0">
                <a:solidFill>
                  <a:schemeClr val="tx1">
                    <a:lumMod val="75000"/>
                    <a:lumOff val="25000"/>
                  </a:schemeClr>
                </a:solidFill>
                <a:latin typeface="Letter-join Plus 36" panose="02000505000000020003" pitchFamily="50" charset="0"/>
              </a:rPr>
              <a:t>Many questions involve </a:t>
            </a:r>
            <a:r>
              <a:rPr lang="en-GB" sz="2800" b="1" dirty="0">
                <a:solidFill>
                  <a:schemeClr val="tx1">
                    <a:lumMod val="75000"/>
                    <a:lumOff val="25000"/>
                  </a:schemeClr>
                </a:solidFill>
                <a:latin typeface="Letter-join Plus 36" panose="02000505000000020003" pitchFamily="50" charset="0"/>
              </a:rPr>
              <a:t>solving a problem </a:t>
            </a:r>
            <a:r>
              <a:rPr lang="en-GB" sz="2800" dirty="0">
                <a:solidFill>
                  <a:schemeClr val="tx1">
                    <a:lumMod val="75000"/>
                    <a:lumOff val="25000"/>
                  </a:schemeClr>
                </a:solidFill>
                <a:latin typeface="Letter-join Plus 36" panose="02000505000000020003" pitchFamily="50" charset="0"/>
              </a:rPr>
              <a:t>and working in context. </a:t>
            </a:r>
          </a:p>
          <a:p>
            <a:pPr marL="0" indent="0" eaLnBrk="1" fontAlgn="auto" hangingPunct="1">
              <a:spcAft>
                <a:spcPts val="0"/>
              </a:spcAft>
              <a:buFont typeface="Wingdings 3" charset="2"/>
              <a:buNone/>
              <a:defRPr/>
            </a:pPr>
            <a:r>
              <a:rPr lang="en-GB" sz="2800" b="1" dirty="0">
                <a:solidFill>
                  <a:schemeClr val="tx1">
                    <a:lumMod val="75000"/>
                    <a:lumOff val="25000"/>
                  </a:schemeClr>
                </a:solidFill>
                <a:latin typeface="Letter-join Plus 36" panose="02000505000000020003" pitchFamily="50" charset="0"/>
              </a:rPr>
              <a:t>Ask questions </a:t>
            </a:r>
            <a:r>
              <a:rPr lang="en-GB" sz="2800" dirty="0">
                <a:solidFill>
                  <a:schemeClr val="tx1">
                    <a:lumMod val="75000"/>
                    <a:lumOff val="25000"/>
                  </a:schemeClr>
                </a:solidFill>
                <a:latin typeface="Letter-join Plus 36" panose="02000505000000020003" pitchFamily="50" charset="0"/>
              </a:rPr>
              <a:t>about the world around them, involving: </a:t>
            </a:r>
          </a:p>
          <a:p>
            <a:pPr eaLnBrk="1" fontAlgn="auto" hangingPunct="1">
              <a:spcAft>
                <a:spcPts val="0"/>
              </a:spcAft>
              <a:buFont typeface="Wingdings 3" charset="2"/>
              <a:buChar char=""/>
              <a:defRPr/>
            </a:pPr>
            <a:r>
              <a:rPr lang="en-GB" sz="2800" dirty="0">
                <a:solidFill>
                  <a:schemeClr val="tx1">
                    <a:lumMod val="75000"/>
                    <a:lumOff val="25000"/>
                  </a:schemeClr>
                </a:solidFill>
                <a:latin typeface="Letter-join Plus 36" panose="02000505000000020003" pitchFamily="50" charset="0"/>
              </a:rPr>
              <a:t>telling the time, differences in time, reading bus and train timetables, T.V schedules, cooking times, 12 and 24hr clock etc.</a:t>
            </a:r>
          </a:p>
          <a:p>
            <a:pPr eaLnBrk="1" fontAlgn="auto" hangingPunct="1">
              <a:spcAft>
                <a:spcPts val="0"/>
              </a:spcAft>
              <a:buFont typeface="Wingdings 3" charset="2"/>
              <a:buChar char=""/>
              <a:defRPr/>
            </a:pPr>
            <a:r>
              <a:rPr lang="en-GB" sz="2800" dirty="0">
                <a:solidFill>
                  <a:schemeClr val="tx1">
                    <a:lumMod val="75000"/>
                    <a:lumOff val="25000"/>
                  </a:schemeClr>
                </a:solidFill>
                <a:latin typeface="Letter-join Plus 36" panose="02000505000000020003" pitchFamily="50" charset="0"/>
              </a:rPr>
              <a:t>measuring, estimating, checking – length, area, capacity/volume, mass/weight, temperature (positive/negative), angles etc.</a:t>
            </a:r>
          </a:p>
          <a:p>
            <a:pPr eaLnBrk="1" fontAlgn="auto" hangingPunct="1">
              <a:spcAft>
                <a:spcPts val="0"/>
              </a:spcAft>
              <a:buFont typeface="Wingdings 3" charset="2"/>
              <a:buChar char=""/>
              <a:defRPr/>
            </a:pPr>
            <a:r>
              <a:rPr lang="en-GB" sz="2800" dirty="0">
                <a:solidFill>
                  <a:schemeClr val="tx1">
                    <a:lumMod val="75000"/>
                    <a:lumOff val="25000"/>
                  </a:schemeClr>
                </a:solidFill>
                <a:latin typeface="Letter-join Plus 36" panose="02000505000000020003" pitchFamily="50" charset="0"/>
              </a:rPr>
              <a:t>money, shopping bills, change, tickets etc. </a:t>
            </a:r>
          </a:p>
          <a:p>
            <a:pPr eaLnBrk="1" fontAlgn="auto" hangingPunct="1">
              <a:spcAft>
                <a:spcPts val="0"/>
              </a:spcAft>
              <a:buFont typeface="Wingdings 3" charset="2"/>
              <a:buChar char=""/>
              <a:defRPr/>
            </a:pPr>
            <a:r>
              <a:rPr lang="en-GB" sz="2800" dirty="0">
                <a:solidFill>
                  <a:schemeClr val="tx1">
                    <a:lumMod val="75000"/>
                    <a:lumOff val="25000"/>
                  </a:schemeClr>
                </a:solidFill>
                <a:latin typeface="Letter-join Plus 36" panose="02000505000000020003" pitchFamily="50" charset="0"/>
              </a:rPr>
              <a:t>working out fractions and percentage of quantities </a:t>
            </a:r>
            <a:endParaRPr lang="en-GB" sz="2400" dirty="0">
              <a:solidFill>
                <a:schemeClr val="tx1">
                  <a:lumMod val="75000"/>
                  <a:lumOff val="25000"/>
                </a:schemeClr>
              </a:solidFill>
              <a:latin typeface="Letter-join Plus 36" panose="02000505000000020003" pitchFamily="50" charset="0"/>
            </a:endParaRPr>
          </a:p>
        </p:txBody>
      </p:sp>
      <p:pic>
        <p:nvPicPr>
          <p:cNvPr id="38916" name="Picture 6" descr="Image result for st andrews ce maghull school badge">
            <a:hlinkClick r:id="rId2"/>
            <a:extLst>
              <a:ext uri="{FF2B5EF4-FFF2-40B4-BE49-F238E27FC236}">
                <a16:creationId xmlns:a16="http://schemas.microsoft.com/office/drawing/2014/main" id="{8A79A6E5-9A79-439C-9946-9096F7A3AB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48888" y="0"/>
            <a:ext cx="1209675"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23992D20-AB6D-4320-AF15-257D8D0240C5}"/>
              </a:ext>
            </a:extLst>
          </p:cNvPr>
          <p:cNvSpPr>
            <a:spLocks noGrp="1"/>
          </p:cNvSpPr>
          <p:nvPr>
            <p:ph type="title"/>
          </p:nvPr>
        </p:nvSpPr>
        <p:spPr/>
        <p:txBody>
          <a:bodyPr/>
          <a:lstStyle/>
          <a:p>
            <a:r>
              <a:rPr lang="en-GB" altLang="en-US"/>
              <a:t>SATs week</a:t>
            </a:r>
          </a:p>
        </p:txBody>
      </p:sp>
      <p:sp>
        <p:nvSpPr>
          <p:cNvPr id="39939" name="Content Placeholder 2">
            <a:extLst>
              <a:ext uri="{FF2B5EF4-FFF2-40B4-BE49-F238E27FC236}">
                <a16:creationId xmlns:a16="http://schemas.microsoft.com/office/drawing/2014/main" id="{11426526-56C8-4C70-B1E8-EF47AF635836}"/>
              </a:ext>
            </a:extLst>
          </p:cNvPr>
          <p:cNvSpPr>
            <a:spLocks noGrp="1"/>
          </p:cNvSpPr>
          <p:nvPr>
            <p:ph idx="1"/>
          </p:nvPr>
        </p:nvSpPr>
        <p:spPr>
          <a:xfrm>
            <a:off x="1155700" y="2603500"/>
            <a:ext cx="10242550" cy="3416300"/>
          </a:xfrm>
        </p:spPr>
        <p:txBody>
          <a:bodyPr/>
          <a:lstStyle/>
          <a:p>
            <a:r>
              <a:rPr lang="en-GB" altLang="en-US" sz="2800" dirty="0"/>
              <a:t>Breakfast will be offered to the children </a:t>
            </a:r>
            <a:r>
              <a:rPr lang="en-GB" altLang="en-US" sz="2800" b="1" u="sng" dirty="0"/>
              <a:t>from 8:15am. </a:t>
            </a:r>
          </a:p>
          <a:p>
            <a:r>
              <a:rPr lang="en-GB" altLang="en-US" sz="2800" dirty="0"/>
              <a:t>Sausage and bacon butties or toast! </a:t>
            </a:r>
          </a:p>
          <a:p>
            <a:r>
              <a:rPr lang="en-GB" altLang="en-US" sz="2800" dirty="0"/>
              <a:t>We have a prompt start at 8:50am (registers completed). </a:t>
            </a:r>
          </a:p>
          <a:p>
            <a:r>
              <a:rPr lang="en-GB" altLang="en-US" sz="2800" dirty="0"/>
              <a:t>It is not compulsory for your child to attend breakfast, but they must be at school </a:t>
            </a:r>
            <a:r>
              <a:rPr lang="en-GB" altLang="en-US" sz="2800" b="1" u="sng" dirty="0"/>
              <a:t>no later than 8:50am.</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a:extLst>
              <a:ext uri="{FF2B5EF4-FFF2-40B4-BE49-F238E27FC236}">
                <a16:creationId xmlns:a16="http://schemas.microsoft.com/office/drawing/2014/main" id="{CF0A8A88-570A-4261-B10C-6B445B490EA1}"/>
              </a:ext>
            </a:extLst>
          </p:cNvPr>
          <p:cNvSpPr>
            <a:spLocks noGrp="1"/>
          </p:cNvSpPr>
          <p:nvPr>
            <p:ph type="ctrTitle"/>
          </p:nvPr>
        </p:nvSpPr>
        <p:spPr>
          <a:xfrm>
            <a:off x="744538" y="2408238"/>
            <a:ext cx="8824912" cy="1347787"/>
          </a:xfrm>
        </p:spPr>
        <p:txBody>
          <a:bodyPr/>
          <a:lstStyle/>
          <a:p>
            <a:pPr eaLnBrk="1" hangingPunct="1"/>
            <a:r>
              <a:rPr lang="en-GB" altLang="en-US" sz="8000">
                <a:latin typeface="Letter-join Plus 36" panose="02000505000000020003" pitchFamily="50" charset="0"/>
              </a:rPr>
              <a:t>Questions?</a:t>
            </a:r>
          </a:p>
        </p:txBody>
      </p:sp>
      <p:pic>
        <p:nvPicPr>
          <p:cNvPr id="40963" name="Picture 6" descr="Image result for st andrews ce maghull school badge">
            <a:hlinkClick r:id="rId2"/>
            <a:extLst>
              <a:ext uri="{FF2B5EF4-FFF2-40B4-BE49-F238E27FC236}">
                <a16:creationId xmlns:a16="http://schemas.microsoft.com/office/drawing/2014/main" id="{E32675B5-4973-4FB2-B718-D2565A386C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48888" y="0"/>
            <a:ext cx="1209675"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Boardroom">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A3AB87EF-B655-4FFF-8D05-F333AD7F27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6ebc30a8-2483-4206-999c-747f57d46111">
      <Terms xmlns="http://schemas.microsoft.com/office/infopath/2007/PartnerControls"/>
    </lcf76f155ced4ddcb4097134ff3c332f>
    <TaxCatchAll xmlns="1f2adcb0-538c-44aa-8c42-3ada1b04da09" xsi:nil="true"/>
  </documentManagement>
</p:properties>
</file>

<file path=customXml/item2.xml><?xml version="1.0" encoding="utf-8"?>
<LongProperties xmlns="http://schemas.microsoft.com/office/2006/metadata/long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6B994D3495B8849A3CDF5A80EDCDFD3" ma:contentTypeVersion="19" ma:contentTypeDescription="Create a new document." ma:contentTypeScope="" ma:versionID="bf443478f261666ad9b49eefde1e933f">
  <xsd:schema xmlns:xsd="http://www.w3.org/2001/XMLSchema" xmlns:xs="http://www.w3.org/2001/XMLSchema" xmlns:p="http://schemas.microsoft.com/office/2006/metadata/properties" xmlns:ns2="6ebc30a8-2483-4206-999c-747f57d46111" xmlns:ns3="1f2adcb0-538c-44aa-8c42-3ada1b04da09" targetNamespace="http://schemas.microsoft.com/office/2006/metadata/properties" ma:root="true" ma:fieldsID="7a7934a6b5b3bc5342588d56bca6e31b" ns2:_="" ns3:_="">
    <xsd:import namespace="6ebc30a8-2483-4206-999c-747f57d46111"/>
    <xsd:import namespace="1f2adcb0-538c-44aa-8c42-3ada1b04da0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ebc30a8-2483-4206-999c-747f57d4611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366d6860-d01e-4c43-9962-b51fa0336c7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f2adcb0-538c-44aa-8c42-3ada1b04da09"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4b3efda-f3da-4a48-ab63-a0a115df6d52}" ma:internalName="TaxCatchAll" ma:showField="CatchAllData" ma:web="1f2adcb0-538c-44aa-8c42-3ada1b04da0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FCC2AB5-E91F-48F7-98BB-E99EEDBCCCD4}">
  <ds:schemaRefs>
    <ds:schemaRef ds:uri="http://schemas.microsoft.com/office/2006/metadata/properties"/>
    <ds:schemaRef ds:uri="http://schemas.microsoft.com/office/infopath/2007/PartnerControls"/>
    <ds:schemaRef ds:uri="6ebc30a8-2483-4206-999c-747f57d46111"/>
    <ds:schemaRef ds:uri="1f2adcb0-538c-44aa-8c42-3ada1b04da09"/>
  </ds:schemaRefs>
</ds:datastoreItem>
</file>

<file path=customXml/itemProps2.xml><?xml version="1.0" encoding="utf-8"?>
<ds:datastoreItem xmlns:ds="http://schemas.openxmlformats.org/officeDocument/2006/customXml" ds:itemID="{95CBA3D6-4CA3-4641-AC8D-57897F961EE5}">
  <ds:schemaRefs>
    <ds:schemaRef ds:uri="http://schemas.microsoft.com/office/2006/metadata/longProperties"/>
  </ds:schemaRefs>
</ds:datastoreItem>
</file>

<file path=customXml/itemProps3.xml><?xml version="1.0" encoding="utf-8"?>
<ds:datastoreItem xmlns:ds="http://schemas.openxmlformats.org/officeDocument/2006/customXml" ds:itemID="{BDEE6031-CF56-49AC-99C2-60C4E78243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ebc30a8-2483-4206-999c-747f57d46111"/>
    <ds:schemaRef ds:uri="1f2adcb0-538c-44aa-8c42-3ada1b04da0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F8B46E6D-FA78-48C1-8222-7F009D9FB6A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 Boardroom</Template>
  <TotalTime>1347</TotalTime>
  <Words>1318</Words>
  <Application>Microsoft Office PowerPoint</Application>
  <PresentationFormat>Widescreen</PresentationFormat>
  <Paragraphs>134</Paragraphs>
  <Slides>27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Arial</vt:lpstr>
      <vt:lpstr>Century Gothic</vt:lpstr>
      <vt:lpstr>Letter-join Plus 36</vt:lpstr>
      <vt:lpstr>Wingdings 3</vt:lpstr>
      <vt:lpstr>Ion Boardroom</vt:lpstr>
      <vt:lpstr>SATs Briefing 2026</vt:lpstr>
      <vt:lpstr>Year 6 SATs Briefing Session</vt:lpstr>
      <vt:lpstr>SATS Week Dates</vt:lpstr>
      <vt:lpstr>PowerPoint Presentation</vt:lpstr>
      <vt:lpstr>Tests</vt:lpstr>
      <vt:lpstr>Scores on the test</vt:lpstr>
      <vt:lpstr>Results</vt:lpstr>
      <vt:lpstr>English</vt:lpstr>
      <vt:lpstr>Reading Test</vt:lpstr>
      <vt:lpstr>Examiners are looking for pupils who can:</vt:lpstr>
      <vt:lpstr>Grammar and Punctuation Test</vt:lpstr>
      <vt:lpstr>GPS Examples</vt:lpstr>
      <vt:lpstr>Spelling Test</vt:lpstr>
      <vt:lpstr>PowerPoint Presentation</vt:lpstr>
      <vt:lpstr>Writing</vt:lpstr>
      <vt:lpstr>Ways to help at home - Reading</vt:lpstr>
      <vt:lpstr>Ways to help at home - Spelling</vt:lpstr>
      <vt:lpstr>Ways to help at home - writing</vt:lpstr>
      <vt:lpstr>Maths</vt:lpstr>
      <vt:lpstr>Maths Paper 1 – Arithmetic   Speed and choosing when to use formal method or mental / jottings</vt:lpstr>
      <vt:lpstr>Maths Paper 1 - Arithmetic</vt:lpstr>
      <vt:lpstr>Complex, multi-step problems</vt:lpstr>
      <vt:lpstr>Maths – Style of papers</vt:lpstr>
      <vt:lpstr>Ways to help at home - Maths</vt:lpstr>
      <vt:lpstr>Ways to help at home - Maths</vt:lpstr>
      <vt:lpstr>SATs week</vt:lpstr>
      <vt:lpstr>Questions?</vt:lpstr>
    </vt:vector>
  </TitlesOfParts>
  <Company>Authorised Org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SATs 2018</dc:title>
  <dc:creator>Supply2</dc:creator>
  <cp:lastModifiedBy>Gemma Bell</cp:lastModifiedBy>
  <cp:revision>46</cp:revision>
  <dcterms:created xsi:type="dcterms:W3CDTF">2017-09-08T12:24:52Z</dcterms:created>
  <dcterms:modified xsi:type="dcterms:W3CDTF">2026-03-02T16:42:19Z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isplay_urn:schemas-microsoft-com:office:office#Editor">
    <vt:lpwstr>Hazel Tully</vt:lpwstr>
  </property>
  <property fmtid="{D5CDD505-2E9C-101B-9397-08002B2CF9AE}" pid="3" name="Order">
    <vt:lpwstr>822800.000000000</vt:lpwstr>
  </property>
  <property fmtid="{D5CDD505-2E9C-101B-9397-08002B2CF9AE}" pid="4" name="display_urn:schemas-microsoft-com:office:office#Author">
    <vt:lpwstr>Hazel Tully</vt:lpwstr>
  </property>
  <property fmtid="{D5CDD505-2E9C-101B-9397-08002B2CF9AE}" pid="5" name="MediaServiceImageTags">
    <vt:lpwstr/>
  </property>
  <property fmtid="{D5CDD505-2E9C-101B-9397-08002B2CF9AE}" pid="6" name="ContentTypeId">
    <vt:lpwstr>0x010100F6B994D3495B8849A3CDF5A80EDCDFD3</vt:lpwstr>
  </property>
</Properties>
</file>