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3" r:id="rId6"/>
    <p:sldMasterId id="2147483697" r:id="rId7"/>
  </p:sldMasterIdLst>
  <p:notesMasterIdLst>
    <p:notesMasterId r:id="rId33"/>
  </p:notesMasterIdLst>
  <p:sldIdLst>
    <p:sldId id="476" r:id="rId8"/>
    <p:sldId id="306" r:id="rId9"/>
    <p:sldId id="258" r:id="rId10"/>
    <p:sldId id="284" r:id="rId11"/>
    <p:sldId id="291" r:id="rId12"/>
    <p:sldId id="290" r:id="rId13"/>
    <p:sldId id="466" r:id="rId14"/>
    <p:sldId id="277" r:id="rId15"/>
    <p:sldId id="275" r:id="rId16"/>
    <p:sldId id="260" r:id="rId17"/>
    <p:sldId id="262" r:id="rId18"/>
    <p:sldId id="259" r:id="rId19"/>
    <p:sldId id="467" r:id="rId20"/>
    <p:sldId id="468" r:id="rId21"/>
    <p:sldId id="470" r:id="rId22"/>
    <p:sldId id="471" r:id="rId23"/>
    <p:sldId id="268" r:id="rId24"/>
    <p:sldId id="274" r:id="rId25"/>
    <p:sldId id="463" r:id="rId26"/>
    <p:sldId id="464" r:id="rId27"/>
    <p:sldId id="469" r:id="rId28"/>
    <p:sldId id="477" r:id="rId29"/>
    <p:sldId id="256" r:id="rId30"/>
    <p:sldId id="478" r:id="rId31"/>
    <p:sldId id="26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8B87F9-37F3-423C-9CC6-A26E2F35E113}" v="4" dt="2025-09-17T15:18:36.058"/>
    <p1510:client id="{66548350-75F3-468E-B7F8-261785178FC7}" v="38" dt="2025-09-17T11:37:35.2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microsoft.com/office/2015/10/relationships/revisionInfo" Target="revisionInfo.xml"/><Relationship Id="rId21" Type="http://schemas.openxmlformats.org/officeDocument/2006/relationships/slide" Target="slides/slide14.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viewProps" Target="viewProps.xml"/><Relationship Id="rId8" Type="http://schemas.openxmlformats.org/officeDocument/2006/relationships/slide" Target="slides/slide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lip Taylor" userId="96bb5347-972e-4c58-b36a-6961d62f6cce" providerId="ADAL" clId="{5E8B87F9-37F3-423C-9CC6-A26E2F35E113}"/>
    <pc:docChg chg="custSel modSld">
      <pc:chgData name="Phillip Taylor" userId="96bb5347-972e-4c58-b36a-6961d62f6cce" providerId="ADAL" clId="{5E8B87F9-37F3-423C-9CC6-A26E2F35E113}" dt="2025-09-17T15:18:36.058" v="8" actId="20577"/>
      <pc:docMkLst>
        <pc:docMk/>
      </pc:docMkLst>
      <pc:sldChg chg="modSp mod">
        <pc:chgData name="Phillip Taylor" userId="96bb5347-972e-4c58-b36a-6961d62f6cce" providerId="ADAL" clId="{5E8B87F9-37F3-423C-9CC6-A26E2F35E113}" dt="2025-09-17T15:18:36.058" v="8" actId="20577"/>
        <pc:sldMkLst>
          <pc:docMk/>
          <pc:sldMk cId="0" sldId="262"/>
        </pc:sldMkLst>
        <pc:spChg chg="mod">
          <ac:chgData name="Phillip Taylor" userId="96bb5347-972e-4c58-b36a-6961d62f6cce" providerId="ADAL" clId="{5E8B87F9-37F3-423C-9CC6-A26E2F35E113}" dt="2025-09-17T15:18:36.058" v="8" actId="20577"/>
          <ac:spMkLst>
            <pc:docMk/>
            <pc:sldMk cId="0" sldId="262"/>
            <ac:spMk id="12321" creationId="{3990B1A7-6866-473B-B4F7-DA97FC82009C}"/>
          </ac:spMkLst>
        </pc:spChg>
      </pc:sldChg>
      <pc:sldChg chg="modSp mod">
        <pc:chgData name="Phillip Taylor" userId="96bb5347-972e-4c58-b36a-6961d62f6cce" providerId="ADAL" clId="{5E8B87F9-37F3-423C-9CC6-A26E2F35E113}" dt="2025-09-17T08:57:25.796" v="2" actId="27636"/>
        <pc:sldMkLst>
          <pc:docMk/>
          <pc:sldMk cId="0" sldId="274"/>
        </pc:sldMkLst>
        <pc:spChg chg="mod">
          <ac:chgData name="Phillip Taylor" userId="96bb5347-972e-4c58-b36a-6961d62f6cce" providerId="ADAL" clId="{5E8B87F9-37F3-423C-9CC6-A26E2F35E113}" dt="2025-09-17T08:57:25.796" v="2" actId="27636"/>
          <ac:spMkLst>
            <pc:docMk/>
            <pc:sldMk cId="0" sldId="274"/>
            <ac:spMk id="16387" creationId="{30DFDFCB-1127-4630-A5EB-EAC54323DAB5}"/>
          </ac:spMkLst>
        </pc:spChg>
      </pc:sldChg>
      <pc:sldChg chg="modSp mod">
        <pc:chgData name="Phillip Taylor" userId="96bb5347-972e-4c58-b36a-6961d62f6cce" providerId="ADAL" clId="{5E8B87F9-37F3-423C-9CC6-A26E2F35E113}" dt="2025-09-17T15:17:53.452" v="7" actId="27636"/>
        <pc:sldMkLst>
          <pc:docMk/>
          <pc:sldMk cId="0" sldId="275"/>
        </pc:sldMkLst>
        <pc:spChg chg="mod">
          <ac:chgData name="Phillip Taylor" userId="96bb5347-972e-4c58-b36a-6961d62f6cce" providerId="ADAL" clId="{5E8B87F9-37F3-423C-9CC6-A26E2F35E113}" dt="2025-09-17T15:17:53.452" v="7" actId="27636"/>
          <ac:spMkLst>
            <pc:docMk/>
            <pc:sldMk cId="0" sldId="275"/>
            <ac:spMk id="11267" creationId="{97AE5376-5566-4D0D-A6DF-FD8495A32DF7}"/>
          </ac:spMkLst>
        </pc:spChg>
      </pc:sldChg>
      <pc:sldChg chg="addSp delSp modSp mod">
        <pc:chgData name="Phillip Taylor" userId="96bb5347-972e-4c58-b36a-6961d62f6cce" providerId="ADAL" clId="{5E8B87F9-37F3-423C-9CC6-A26E2F35E113}" dt="2025-09-17T08:57:32.976" v="5" actId="1076"/>
        <pc:sldMkLst>
          <pc:docMk/>
          <pc:sldMk cId="275265504" sldId="290"/>
        </pc:sldMkLst>
        <pc:picChg chg="del">
          <ac:chgData name="Phillip Taylor" userId="96bb5347-972e-4c58-b36a-6961d62f6cce" providerId="ADAL" clId="{5E8B87F9-37F3-423C-9CC6-A26E2F35E113}" dt="2025-09-17T08:57:25.304" v="0" actId="478"/>
          <ac:picMkLst>
            <pc:docMk/>
            <pc:sldMk cId="275265504" sldId="290"/>
            <ac:picMk id="3" creationId="{406189DF-8F8A-496F-A156-E843FAFFDCFC}"/>
          </ac:picMkLst>
        </pc:picChg>
        <pc:picChg chg="add mod">
          <ac:chgData name="Phillip Taylor" userId="96bb5347-972e-4c58-b36a-6961d62f6cce" providerId="ADAL" clId="{5E8B87F9-37F3-423C-9CC6-A26E2F35E113}" dt="2025-09-17T08:57:32.976" v="5" actId="1076"/>
          <ac:picMkLst>
            <pc:docMk/>
            <pc:sldMk cId="275265504" sldId="290"/>
            <ac:picMk id="4" creationId="{81BF0FF5-E492-4EE9-A454-4CCE2240A9EE}"/>
          </ac:picMkLst>
        </pc:picChg>
      </pc:sldChg>
      <pc:sldChg chg="modSp mod">
        <pc:chgData name="Phillip Taylor" userId="96bb5347-972e-4c58-b36a-6961d62f6cce" providerId="ADAL" clId="{5E8B87F9-37F3-423C-9CC6-A26E2F35E113}" dt="2025-09-17T08:57:25.812" v="3" actId="27636"/>
        <pc:sldMkLst>
          <pc:docMk/>
          <pc:sldMk cId="1502962253" sldId="477"/>
        </pc:sldMkLst>
        <pc:spChg chg="mod">
          <ac:chgData name="Phillip Taylor" userId="96bb5347-972e-4c58-b36a-6961d62f6cce" providerId="ADAL" clId="{5E8B87F9-37F3-423C-9CC6-A26E2F35E113}" dt="2025-09-17T08:57:25.812" v="3" actId="27636"/>
          <ac:spMkLst>
            <pc:docMk/>
            <pc:sldMk cId="1502962253" sldId="477"/>
            <ac:spMk id="18434" creationId="{4A0814C0-A5B0-40DD-9073-DEF609D9180E}"/>
          </ac:spMkLst>
        </pc:spChg>
      </pc:sldChg>
    </pc:docChg>
  </pc:docChgLst>
  <pc:docChgLst>
    <pc:chgData name="Stephanie Stalker" userId="ec8b3326-3f0f-4eb6-b07c-9e681837ee03" providerId="ADAL" clId="{9BD8E3A9-4236-48D2-8072-289D517158C9}"/>
    <pc:docChg chg="undo custSel addSld modSld">
      <pc:chgData name="Stephanie Stalker" userId="ec8b3326-3f0f-4eb6-b07c-9e681837ee03" providerId="ADAL" clId="{9BD8E3A9-4236-48D2-8072-289D517158C9}" dt="2024-09-16T15:31:10.059" v="287" actId="20577"/>
      <pc:docMkLst>
        <pc:docMk/>
      </pc:docMkLst>
      <pc:sldChg chg="modSp mod">
        <pc:chgData name="Stephanie Stalker" userId="ec8b3326-3f0f-4eb6-b07c-9e681837ee03" providerId="ADAL" clId="{9BD8E3A9-4236-48D2-8072-289D517158C9}" dt="2024-09-16T15:28:12.531" v="110" actId="20577"/>
        <pc:sldMkLst>
          <pc:docMk/>
          <pc:sldMk cId="0" sldId="260"/>
        </pc:sldMkLst>
        <pc:spChg chg="mod">
          <ac:chgData name="Stephanie Stalker" userId="ec8b3326-3f0f-4eb6-b07c-9e681837ee03" providerId="ADAL" clId="{9BD8E3A9-4236-48D2-8072-289D517158C9}" dt="2024-09-16T15:28:12.531" v="110" actId="20577"/>
          <ac:spMkLst>
            <pc:docMk/>
            <pc:sldMk cId="0" sldId="260"/>
            <ac:spMk id="10243" creationId="{1660A3A2-1F5A-4D67-9E51-005A1CB63727}"/>
          </ac:spMkLst>
        </pc:spChg>
      </pc:sldChg>
      <pc:sldChg chg="modSp mod">
        <pc:chgData name="Stephanie Stalker" userId="ec8b3326-3f0f-4eb6-b07c-9e681837ee03" providerId="ADAL" clId="{9BD8E3A9-4236-48D2-8072-289D517158C9}" dt="2024-09-16T15:29:12.757" v="158" actId="20577"/>
        <pc:sldMkLst>
          <pc:docMk/>
          <pc:sldMk cId="0" sldId="262"/>
        </pc:sldMkLst>
        <pc:spChg chg="mod">
          <ac:chgData name="Stephanie Stalker" userId="ec8b3326-3f0f-4eb6-b07c-9e681837ee03" providerId="ADAL" clId="{9BD8E3A9-4236-48D2-8072-289D517158C9}" dt="2024-09-16T15:29:12.757" v="158" actId="20577"/>
          <ac:spMkLst>
            <pc:docMk/>
            <pc:sldMk cId="0" sldId="262"/>
            <ac:spMk id="12321" creationId="{3990B1A7-6866-473B-B4F7-DA97FC82009C}"/>
          </ac:spMkLst>
        </pc:spChg>
      </pc:sldChg>
      <pc:sldChg chg="modSp mod">
        <pc:chgData name="Stephanie Stalker" userId="ec8b3326-3f0f-4eb6-b07c-9e681837ee03" providerId="ADAL" clId="{9BD8E3A9-4236-48D2-8072-289D517158C9}" dt="2024-09-16T15:30:25.374" v="276" actId="20577"/>
        <pc:sldMkLst>
          <pc:docMk/>
          <pc:sldMk cId="0" sldId="266"/>
        </pc:sldMkLst>
        <pc:spChg chg="mod">
          <ac:chgData name="Stephanie Stalker" userId="ec8b3326-3f0f-4eb6-b07c-9e681837ee03" providerId="ADAL" clId="{9BD8E3A9-4236-48D2-8072-289D517158C9}" dt="2024-09-16T15:30:25.374" v="276" actId="20577"/>
          <ac:spMkLst>
            <pc:docMk/>
            <pc:sldMk cId="0" sldId="266"/>
            <ac:spMk id="3" creationId="{00000000-0000-0000-0000-000000000000}"/>
          </ac:spMkLst>
        </pc:spChg>
      </pc:sldChg>
      <pc:sldChg chg="modSp mod">
        <pc:chgData name="Stephanie Stalker" userId="ec8b3326-3f0f-4eb6-b07c-9e681837ee03" providerId="ADAL" clId="{9BD8E3A9-4236-48D2-8072-289D517158C9}" dt="2024-09-16T15:31:10.059" v="287" actId="20577"/>
        <pc:sldMkLst>
          <pc:docMk/>
          <pc:sldMk cId="0" sldId="269"/>
        </pc:sldMkLst>
        <pc:spChg chg="mod">
          <ac:chgData name="Stephanie Stalker" userId="ec8b3326-3f0f-4eb6-b07c-9e681837ee03" providerId="ADAL" clId="{9BD8E3A9-4236-48D2-8072-289D517158C9}" dt="2024-09-16T15:31:10.059" v="287" actId="20577"/>
          <ac:spMkLst>
            <pc:docMk/>
            <pc:sldMk cId="0" sldId="269"/>
            <ac:spMk id="23555" creationId="{1156D44C-E3D3-44E5-9DC8-64EFA8CD57C9}"/>
          </ac:spMkLst>
        </pc:spChg>
      </pc:sldChg>
      <pc:sldChg chg="modSp">
        <pc:chgData name="Stephanie Stalker" userId="ec8b3326-3f0f-4eb6-b07c-9e681837ee03" providerId="ADAL" clId="{9BD8E3A9-4236-48D2-8072-289D517158C9}" dt="2024-09-11T15:54:44.780" v="3" actId="1076"/>
        <pc:sldMkLst>
          <pc:docMk/>
          <pc:sldMk cId="0" sldId="284"/>
        </pc:sldMkLst>
        <pc:picChg chg="mod">
          <ac:chgData name="Stephanie Stalker" userId="ec8b3326-3f0f-4eb6-b07c-9e681837ee03" providerId="ADAL" clId="{9BD8E3A9-4236-48D2-8072-289D517158C9}" dt="2024-09-11T15:54:44.780" v="3" actId="1076"/>
          <ac:picMkLst>
            <pc:docMk/>
            <pc:sldMk cId="0" sldId="284"/>
            <ac:picMk id="7171" creationId="{0EE0795A-A158-45CE-A075-9FCB2277D791}"/>
          </ac:picMkLst>
        </pc:picChg>
      </pc:sldChg>
      <pc:sldChg chg="modSp">
        <pc:chgData name="Stephanie Stalker" userId="ec8b3326-3f0f-4eb6-b07c-9e681837ee03" providerId="ADAL" clId="{9BD8E3A9-4236-48D2-8072-289D517158C9}" dt="2024-09-11T15:54:40.282" v="1" actId="1076"/>
        <pc:sldMkLst>
          <pc:docMk/>
          <pc:sldMk cId="0" sldId="285"/>
        </pc:sldMkLst>
        <pc:picChg chg="mod">
          <ac:chgData name="Stephanie Stalker" userId="ec8b3326-3f0f-4eb6-b07c-9e681837ee03" providerId="ADAL" clId="{9BD8E3A9-4236-48D2-8072-289D517158C9}" dt="2024-09-11T15:54:40.282" v="1" actId="1076"/>
          <ac:picMkLst>
            <pc:docMk/>
            <pc:sldMk cId="0" sldId="285"/>
            <ac:picMk id="8194" creationId="{C7E5A8C4-693B-4D15-BCD3-8E8C892158DA}"/>
          </ac:picMkLst>
        </pc:picChg>
      </pc:sldChg>
      <pc:sldChg chg="modSp mod">
        <pc:chgData name="Stephanie Stalker" userId="ec8b3326-3f0f-4eb6-b07c-9e681837ee03" providerId="ADAL" clId="{9BD8E3A9-4236-48D2-8072-289D517158C9}" dt="2024-09-16T15:26:30.042" v="6" actId="2711"/>
        <pc:sldMkLst>
          <pc:docMk/>
          <pc:sldMk cId="275265504" sldId="290"/>
        </pc:sldMkLst>
        <pc:spChg chg="mod">
          <ac:chgData name="Stephanie Stalker" userId="ec8b3326-3f0f-4eb6-b07c-9e681837ee03" providerId="ADAL" clId="{9BD8E3A9-4236-48D2-8072-289D517158C9}" dt="2024-09-16T15:26:30.042" v="6" actId="2711"/>
          <ac:spMkLst>
            <pc:docMk/>
            <pc:sldMk cId="275265504" sldId="290"/>
            <ac:spMk id="2" creationId="{00837EC1-0039-4633-A515-4B734CFB8025}"/>
          </ac:spMkLst>
        </pc:spChg>
      </pc:sldChg>
      <pc:sldChg chg="modSp mod">
        <pc:chgData name="Stephanie Stalker" userId="ec8b3326-3f0f-4eb6-b07c-9e681837ee03" providerId="ADAL" clId="{9BD8E3A9-4236-48D2-8072-289D517158C9}" dt="2024-09-16T15:26:47.555" v="32" actId="20577"/>
        <pc:sldMkLst>
          <pc:docMk/>
          <pc:sldMk cId="2754730489" sldId="291"/>
        </pc:sldMkLst>
        <pc:spChg chg="mod">
          <ac:chgData name="Stephanie Stalker" userId="ec8b3326-3f0f-4eb6-b07c-9e681837ee03" providerId="ADAL" clId="{9BD8E3A9-4236-48D2-8072-289D517158C9}" dt="2024-09-16T15:26:47.555" v="32" actId="20577"/>
          <ac:spMkLst>
            <pc:docMk/>
            <pc:sldMk cId="2754730489" sldId="291"/>
            <ac:spMk id="7" creationId="{32175329-6347-7332-60A6-4F8C1B18A579}"/>
          </ac:spMkLst>
        </pc:spChg>
      </pc:sldChg>
      <pc:sldChg chg="modSp mod">
        <pc:chgData name="Stephanie Stalker" userId="ec8b3326-3f0f-4eb6-b07c-9e681837ee03" providerId="ADAL" clId="{9BD8E3A9-4236-48D2-8072-289D517158C9}" dt="2024-09-16T15:27:17.419" v="101" actId="20577"/>
        <pc:sldMkLst>
          <pc:docMk/>
          <pc:sldMk cId="0" sldId="466"/>
        </pc:sldMkLst>
        <pc:spChg chg="mod">
          <ac:chgData name="Stephanie Stalker" userId="ec8b3326-3f0f-4eb6-b07c-9e681837ee03" providerId="ADAL" clId="{9BD8E3A9-4236-48D2-8072-289D517158C9}" dt="2024-09-16T15:27:17.419" v="101" actId="20577"/>
          <ac:spMkLst>
            <pc:docMk/>
            <pc:sldMk cId="0" sldId="466"/>
            <ac:spMk id="3" creationId="{00000000-0000-0000-0000-000000000000}"/>
          </ac:spMkLst>
        </pc:spChg>
      </pc:sldChg>
      <pc:sldChg chg="addSp new">
        <pc:chgData name="Stephanie Stalker" userId="ec8b3326-3f0f-4eb6-b07c-9e681837ee03" providerId="ADAL" clId="{9BD8E3A9-4236-48D2-8072-289D517158C9}" dt="2024-09-11T15:57:18.777" v="5"/>
        <pc:sldMkLst>
          <pc:docMk/>
          <pc:sldMk cId="203781299" sldId="468"/>
        </pc:sldMkLst>
        <pc:picChg chg="add">
          <ac:chgData name="Stephanie Stalker" userId="ec8b3326-3f0f-4eb6-b07c-9e681837ee03" providerId="ADAL" clId="{9BD8E3A9-4236-48D2-8072-289D517158C9}" dt="2024-09-11T15:57:18.777" v="5"/>
          <ac:picMkLst>
            <pc:docMk/>
            <pc:sldMk cId="203781299" sldId="468"/>
            <ac:picMk id="2" creationId="{EAA3A08C-9DBE-4A55-81D3-2E6A0060C60F}"/>
          </ac:picMkLst>
        </pc:picChg>
      </pc:sldChg>
    </pc:docChg>
  </pc:docChgLst>
  <pc:docChgLst>
    <pc:chgData name="Stephanie Stalker" userId="ec8b3326-3f0f-4eb6-b07c-9e681837ee03" providerId="ADAL" clId="{66548350-75F3-468E-B7F8-261785178FC7}"/>
    <pc:docChg chg="custSel mod delSld modSld sldOrd delMainMaster">
      <pc:chgData name="Stephanie Stalker" userId="ec8b3326-3f0f-4eb6-b07c-9e681837ee03" providerId="ADAL" clId="{66548350-75F3-468E-B7F8-261785178FC7}" dt="2025-09-17T11:37:35.262" v="929" actId="27636"/>
      <pc:docMkLst>
        <pc:docMk/>
      </pc:docMkLst>
      <pc:sldChg chg="del">
        <pc:chgData name="Stephanie Stalker" userId="ec8b3326-3f0f-4eb6-b07c-9e681837ee03" providerId="ADAL" clId="{66548350-75F3-468E-B7F8-261785178FC7}" dt="2025-09-16T15:27:25.124" v="620" actId="47"/>
        <pc:sldMkLst>
          <pc:docMk/>
          <pc:sldMk cId="42407125" sldId="256"/>
        </pc:sldMkLst>
      </pc:sldChg>
      <pc:sldChg chg="modSp del mod">
        <pc:chgData name="Stephanie Stalker" userId="ec8b3326-3f0f-4eb6-b07c-9e681837ee03" providerId="ADAL" clId="{66548350-75F3-468E-B7F8-261785178FC7}" dt="2025-09-16T15:27:43.556" v="641" actId="47"/>
        <pc:sldMkLst>
          <pc:docMk/>
          <pc:sldMk cId="2921321897" sldId="257"/>
        </pc:sldMkLst>
        <pc:spChg chg="mod">
          <ac:chgData name="Stephanie Stalker" userId="ec8b3326-3f0f-4eb6-b07c-9e681837ee03" providerId="ADAL" clId="{66548350-75F3-468E-B7F8-261785178FC7}" dt="2025-09-15T15:33:19.930" v="1" actId="20577"/>
          <ac:spMkLst>
            <pc:docMk/>
            <pc:sldMk cId="2921321897" sldId="257"/>
            <ac:spMk id="3" creationId="{80A1BD7D-C3A3-4291-B1AB-C297A18A4E07}"/>
          </ac:spMkLst>
        </pc:spChg>
      </pc:sldChg>
      <pc:sldChg chg="modSp mod">
        <pc:chgData name="Stephanie Stalker" userId="ec8b3326-3f0f-4eb6-b07c-9e681837ee03" providerId="ADAL" clId="{66548350-75F3-468E-B7F8-261785178FC7}" dt="2025-09-16T15:28:41.178" v="650" actId="20577"/>
        <pc:sldMkLst>
          <pc:docMk/>
          <pc:sldMk cId="2485666796" sldId="258"/>
        </pc:sldMkLst>
        <pc:spChg chg="mod">
          <ac:chgData name="Stephanie Stalker" userId="ec8b3326-3f0f-4eb6-b07c-9e681837ee03" providerId="ADAL" clId="{66548350-75F3-468E-B7F8-261785178FC7}" dt="2025-09-16T15:28:41.178" v="650" actId="20577"/>
          <ac:spMkLst>
            <pc:docMk/>
            <pc:sldMk cId="2485666796" sldId="258"/>
            <ac:spMk id="2" creationId="{D6705BC0-F024-44BE-98DD-0909637A2C1D}"/>
          </ac:spMkLst>
        </pc:spChg>
        <pc:graphicFrameChg chg="mod">
          <ac:chgData name="Stephanie Stalker" userId="ec8b3326-3f0f-4eb6-b07c-9e681837ee03" providerId="ADAL" clId="{66548350-75F3-468E-B7F8-261785178FC7}" dt="2025-09-16T13:41:13.437" v="20"/>
          <ac:graphicFrameMkLst>
            <pc:docMk/>
            <pc:sldMk cId="2485666796" sldId="258"/>
            <ac:graphicFrameMk id="5" creationId="{30AB3065-BD84-A8AD-B8CD-3C5BA6BE9F2F}"/>
          </ac:graphicFrameMkLst>
        </pc:graphicFrameChg>
      </pc:sldChg>
      <pc:sldChg chg="modSp mod ord">
        <pc:chgData name="Stephanie Stalker" userId="ec8b3326-3f0f-4eb6-b07c-9e681837ee03" providerId="ADAL" clId="{66548350-75F3-468E-B7F8-261785178FC7}" dt="2025-09-16T15:36:06.064" v="916" actId="5793"/>
        <pc:sldMkLst>
          <pc:docMk/>
          <pc:sldMk cId="0" sldId="260"/>
        </pc:sldMkLst>
        <pc:spChg chg="mod">
          <ac:chgData name="Stephanie Stalker" userId="ec8b3326-3f0f-4eb6-b07c-9e681837ee03" providerId="ADAL" clId="{66548350-75F3-468E-B7F8-261785178FC7}" dt="2025-09-16T15:36:06.064" v="916" actId="5793"/>
          <ac:spMkLst>
            <pc:docMk/>
            <pc:sldMk cId="0" sldId="260"/>
            <ac:spMk id="10243" creationId="{1660A3A2-1F5A-4D67-9E51-005A1CB63727}"/>
          </ac:spMkLst>
        </pc:spChg>
      </pc:sldChg>
      <pc:sldChg chg="del ord">
        <pc:chgData name="Stephanie Stalker" userId="ec8b3326-3f0f-4eb6-b07c-9e681837ee03" providerId="ADAL" clId="{66548350-75F3-468E-B7F8-261785178FC7}" dt="2025-09-16T15:39:39.897" v="926" actId="47"/>
        <pc:sldMkLst>
          <pc:docMk/>
          <pc:sldMk cId="0" sldId="261"/>
        </pc:sldMkLst>
      </pc:sldChg>
      <pc:sldChg chg="addSp modSp mod ord">
        <pc:chgData name="Stephanie Stalker" userId="ec8b3326-3f0f-4eb6-b07c-9e681837ee03" providerId="ADAL" clId="{66548350-75F3-468E-B7F8-261785178FC7}" dt="2025-09-16T15:36:37.952" v="919" actId="1076"/>
        <pc:sldMkLst>
          <pc:docMk/>
          <pc:sldMk cId="0" sldId="262"/>
        </pc:sldMkLst>
        <pc:spChg chg="mod">
          <ac:chgData name="Stephanie Stalker" userId="ec8b3326-3f0f-4eb6-b07c-9e681837ee03" providerId="ADAL" clId="{66548350-75F3-468E-B7F8-261785178FC7}" dt="2025-09-16T15:36:13.331" v="917" actId="1076"/>
          <ac:spMkLst>
            <pc:docMk/>
            <pc:sldMk cId="0" sldId="262"/>
            <ac:spMk id="12321" creationId="{3990B1A7-6866-473B-B4F7-DA97FC82009C}"/>
          </ac:spMkLst>
        </pc:spChg>
        <pc:picChg chg="add mod">
          <ac:chgData name="Stephanie Stalker" userId="ec8b3326-3f0f-4eb6-b07c-9e681837ee03" providerId="ADAL" clId="{66548350-75F3-468E-B7F8-261785178FC7}" dt="2025-09-16T15:36:37.952" v="919" actId="1076"/>
          <ac:picMkLst>
            <pc:docMk/>
            <pc:sldMk cId="0" sldId="262"/>
            <ac:picMk id="4" creationId="{99449631-C689-4A09-B51B-2091054B36E7}"/>
          </ac:picMkLst>
        </pc:picChg>
      </pc:sldChg>
      <pc:sldChg chg="addSp modSp del mod setBg">
        <pc:chgData name="Stephanie Stalker" userId="ec8b3326-3f0f-4eb6-b07c-9e681837ee03" providerId="ADAL" clId="{66548350-75F3-468E-B7F8-261785178FC7}" dt="2025-09-17T11:37:28.878" v="927" actId="47"/>
        <pc:sldMkLst>
          <pc:docMk/>
          <pc:sldMk cId="0" sldId="266"/>
        </pc:sldMkLst>
        <pc:spChg chg="mod">
          <ac:chgData name="Stephanie Stalker" userId="ec8b3326-3f0f-4eb6-b07c-9e681837ee03" providerId="ADAL" clId="{66548350-75F3-468E-B7F8-261785178FC7}" dt="2025-09-16T13:55:30.636" v="602" actId="26606"/>
          <ac:spMkLst>
            <pc:docMk/>
            <pc:sldMk cId="0" sldId="266"/>
            <ac:spMk id="2" creationId="{00000000-0000-0000-0000-000000000000}"/>
          </ac:spMkLst>
        </pc:spChg>
        <pc:spChg chg="mod ord">
          <ac:chgData name="Stephanie Stalker" userId="ec8b3326-3f0f-4eb6-b07c-9e681837ee03" providerId="ADAL" clId="{66548350-75F3-468E-B7F8-261785178FC7}" dt="2025-09-16T13:55:30.636" v="602" actId="26606"/>
          <ac:spMkLst>
            <pc:docMk/>
            <pc:sldMk cId="0" sldId="266"/>
            <ac:spMk id="3" creationId="{00000000-0000-0000-0000-000000000000}"/>
          </ac:spMkLst>
        </pc:spChg>
        <pc:spChg chg="add">
          <ac:chgData name="Stephanie Stalker" userId="ec8b3326-3f0f-4eb6-b07c-9e681837ee03" providerId="ADAL" clId="{66548350-75F3-468E-B7F8-261785178FC7}" dt="2025-09-16T13:55:30.636" v="602" actId="26606"/>
          <ac:spMkLst>
            <pc:docMk/>
            <pc:sldMk cId="0" sldId="266"/>
            <ac:spMk id="3079" creationId="{3346177D-ADC4-4968-B747-5CFCD390B5B9}"/>
          </ac:spMkLst>
        </pc:spChg>
        <pc:spChg chg="add">
          <ac:chgData name="Stephanie Stalker" userId="ec8b3326-3f0f-4eb6-b07c-9e681837ee03" providerId="ADAL" clId="{66548350-75F3-468E-B7F8-261785178FC7}" dt="2025-09-16T13:55:30.636" v="602" actId="26606"/>
          <ac:spMkLst>
            <pc:docMk/>
            <pc:sldMk cId="0" sldId="266"/>
            <ac:spMk id="3081" creationId="{0844A943-BF79-4FEA-ABB1-3BD54D236606}"/>
          </ac:spMkLst>
        </pc:spChg>
        <pc:spChg chg="add">
          <ac:chgData name="Stephanie Stalker" userId="ec8b3326-3f0f-4eb6-b07c-9e681837ee03" providerId="ADAL" clId="{66548350-75F3-468E-B7F8-261785178FC7}" dt="2025-09-16T13:55:30.636" v="602" actId="26606"/>
          <ac:spMkLst>
            <pc:docMk/>
            <pc:sldMk cId="0" sldId="266"/>
            <ac:spMk id="3083" creationId="{6437CC72-F4A8-4DC3-AFAB-D22C482C8100}"/>
          </ac:spMkLst>
        </pc:spChg>
        <pc:picChg chg="add mod">
          <ac:chgData name="Stephanie Stalker" userId="ec8b3326-3f0f-4eb6-b07c-9e681837ee03" providerId="ADAL" clId="{66548350-75F3-468E-B7F8-261785178FC7}" dt="2025-09-16T13:55:30.636" v="602" actId="26606"/>
          <ac:picMkLst>
            <pc:docMk/>
            <pc:sldMk cId="0" sldId="266"/>
            <ac:picMk id="3074" creationId="{AE9A2BFF-8905-41A7-833C-696B65E4741E}"/>
          </ac:picMkLst>
        </pc:picChg>
      </pc:sldChg>
      <pc:sldChg chg="modSp del mod">
        <pc:chgData name="Stephanie Stalker" userId="ec8b3326-3f0f-4eb6-b07c-9e681837ee03" providerId="ADAL" clId="{66548350-75F3-468E-B7F8-261785178FC7}" dt="2025-09-17T11:37:35.239" v="928" actId="27636"/>
        <pc:sldMkLst>
          <pc:docMk/>
          <pc:sldMk cId="0" sldId="274"/>
        </pc:sldMkLst>
        <pc:spChg chg="mod">
          <ac:chgData name="Stephanie Stalker" userId="ec8b3326-3f0f-4eb6-b07c-9e681837ee03" providerId="ADAL" clId="{66548350-75F3-468E-B7F8-261785178FC7}" dt="2025-09-17T11:37:35.239" v="928" actId="27636"/>
          <ac:spMkLst>
            <pc:docMk/>
            <pc:sldMk cId="0" sldId="274"/>
            <ac:spMk id="16387" creationId="{30DFDFCB-1127-4630-A5EB-EAC54323DAB5}"/>
          </ac:spMkLst>
        </pc:spChg>
      </pc:sldChg>
      <pc:sldChg chg="modSp mod">
        <pc:chgData name="Stephanie Stalker" userId="ec8b3326-3f0f-4eb6-b07c-9e681837ee03" providerId="ADAL" clId="{66548350-75F3-468E-B7F8-261785178FC7}" dt="2025-09-16T13:49:40.465" v="265" actId="27636"/>
        <pc:sldMkLst>
          <pc:docMk/>
          <pc:sldMk cId="0" sldId="275"/>
        </pc:sldMkLst>
        <pc:spChg chg="mod">
          <ac:chgData name="Stephanie Stalker" userId="ec8b3326-3f0f-4eb6-b07c-9e681837ee03" providerId="ADAL" clId="{66548350-75F3-468E-B7F8-261785178FC7}" dt="2025-09-16T13:49:40.465" v="265" actId="27636"/>
          <ac:spMkLst>
            <pc:docMk/>
            <pc:sldMk cId="0" sldId="275"/>
            <ac:spMk id="11267" creationId="{97AE5376-5566-4D0D-A6DF-FD8495A32DF7}"/>
          </ac:spMkLst>
        </pc:spChg>
      </pc:sldChg>
      <pc:sldChg chg="modSp mod">
        <pc:chgData name="Stephanie Stalker" userId="ec8b3326-3f0f-4eb6-b07c-9e681837ee03" providerId="ADAL" clId="{66548350-75F3-468E-B7F8-261785178FC7}" dt="2025-09-16T13:48:16.302" v="253" actId="27636"/>
        <pc:sldMkLst>
          <pc:docMk/>
          <pc:sldMk cId="0" sldId="277"/>
        </pc:sldMkLst>
        <pc:spChg chg="mod">
          <ac:chgData name="Stephanie Stalker" userId="ec8b3326-3f0f-4eb6-b07c-9e681837ee03" providerId="ADAL" clId="{66548350-75F3-468E-B7F8-261785178FC7}" dt="2025-09-16T13:48:16.302" v="253" actId="27636"/>
          <ac:spMkLst>
            <pc:docMk/>
            <pc:sldMk cId="0" sldId="277"/>
            <ac:spMk id="3" creationId="{FF708AAC-B05E-4EF7-BE65-B3D4684BBCF4}"/>
          </ac:spMkLst>
        </pc:spChg>
      </pc:sldChg>
      <pc:sldChg chg="modSp del mod">
        <pc:chgData name="Stephanie Stalker" userId="ec8b3326-3f0f-4eb6-b07c-9e681837ee03" providerId="ADAL" clId="{66548350-75F3-468E-B7F8-261785178FC7}" dt="2025-09-16T13:48:34.969" v="254" actId="47"/>
        <pc:sldMkLst>
          <pc:docMk/>
          <pc:sldMk cId="0" sldId="278"/>
        </pc:sldMkLst>
        <pc:spChg chg="mod">
          <ac:chgData name="Stephanie Stalker" userId="ec8b3326-3f0f-4eb6-b07c-9e681837ee03" providerId="ADAL" clId="{66548350-75F3-468E-B7F8-261785178FC7}" dt="2025-09-16T13:47:31.544" v="243" actId="20577"/>
          <ac:spMkLst>
            <pc:docMk/>
            <pc:sldMk cId="0" sldId="278"/>
            <ac:spMk id="12291" creationId="{2C42A411-16A9-4BAB-BA89-9EFD71220AB6}"/>
          </ac:spMkLst>
        </pc:spChg>
      </pc:sldChg>
      <pc:sldChg chg="addSp modSp del mod">
        <pc:chgData name="Stephanie Stalker" userId="ec8b3326-3f0f-4eb6-b07c-9e681837ee03" providerId="ADAL" clId="{66548350-75F3-468E-B7F8-261785178FC7}" dt="2025-09-16T15:36:43.201" v="920" actId="47"/>
        <pc:sldMkLst>
          <pc:docMk/>
          <pc:sldMk cId="0" sldId="279"/>
        </pc:sldMkLst>
        <pc:spChg chg="add mod">
          <ac:chgData name="Stephanie Stalker" userId="ec8b3326-3f0f-4eb6-b07c-9e681837ee03" providerId="ADAL" clId="{66548350-75F3-468E-B7F8-261785178FC7}" dt="2025-09-16T13:50:30.090" v="295" actId="115"/>
          <ac:spMkLst>
            <pc:docMk/>
            <pc:sldMk cId="0" sldId="279"/>
            <ac:spMk id="3" creationId="{AAAC2D84-BB96-4C7C-ACB2-0D0FE2DCE611}"/>
          </ac:spMkLst>
        </pc:spChg>
      </pc:sldChg>
      <pc:sldChg chg="addSp modSp">
        <pc:chgData name="Stephanie Stalker" userId="ec8b3326-3f0f-4eb6-b07c-9e681837ee03" providerId="ADAL" clId="{66548350-75F3-468E-B7F8-261785178FC7}" dt="2025-09-16T13:44:49.331" v="203" actId="1076"/>
        <pc:sldMkLst>
          <pc:docMk/>
          <pc:sldMk cId="0" sldId="284"/>
        </pc:sldMkLst>
        <pc:picChg chg="add mod">
          <ac:chgData name="Stephanie Stalker" userId="ec8b3326-3f0f-4eb6-b07c-9e681837ee03" providerId="ADAL" clId="{66548350-75F3-468E-B7F8-261785178FC7}" dt="2025-09-16T13:44:46.535" v="202" actId="1076"/>
          <ac:picMkLst>
            <pc:docMk/>
            <pc:sldMk cId="0" sldId="284"/>
            <ac:picMk id="4" creationId="{B653CB54-E26A-4547-BA86-AF494106575C}"/>
          </ac:picMkLst>
        </pc:picChg>
        <pc:picChg chg="mod">
          <ac:chgData name="Stephanie Stalker" userId="ec8b3326-3f0f-4eb6-b07c-9e681837ee03" providerId="ADAL" clId="{66548350-75F3-468E-B7F8-261785178FC7}" dt="2025-09-16T13:44:49.331" v="203" actId="1076"/>
          <ac:picMkLst>
            <pc:docMk/>
            <pc:sldMk cId="0" sldId="284"/>
            <ac:picMk id="7171" creationId="{0EE0795A-A158-45CE-A075-9FCB2277D791}"/>
          </ac:picMkLst>
        </pc:picChg>
      </pc:sldChg>
      <pc:sldChg chg="del">
        <pc:chgData name="Stephanie Stalker" userId="ec8b3326-3f0f-4eb6-b07c-9e681837ee03" providerId="ADAL" clId="{66548350-75F3-468E-B7F8-261785178FC7}" dt="2025-09-16T13:44:55.560" v="204" actId="47"/>
        <pc:sldMkLst>
          <pc:docMk/>
          <pc:sldMk cId="0" sldId="285"/>
        </pc:sldMkLst>
      </pc:sldChg>
      <pc:sldChg chg="addSp delSp modSp mod ord">
        <pc:chgData name="Stephanie Stalker" userId="ec8b3326-3f0f-4eb6-b07c-9e681837ee03" providerId="ADAL" clId="{66548350-75F3-468E-B7F8-261785178FC7}" dt="2025-09-16T15:34:29.756" v="857" actId="20577"/>
        <pc:sldMkLst>
          <pc:docMk/>
          <pc:sldMk cId="2754730489" sldId="291"/>
        </pc:sldMkLst>
        <pc:spChg chg="mod">
          <ac:chgData name="Stephanie Stalker" userId="ec8b3326-3f0f-4eb6-b07c-9e681837ee03" providerId="ADAL" clId="{66548350-75F3-468E-B7F8-261785178FC7}" dt="2025-09-16T15:29:46.066" v="680" actId="20577"/>
          <ac:spMkLst>
            <pc:docMk/>
            <pc:sldMk cId="2754730489" sldId="291"/>
            <ac:spMk id="2" creationId="{B2CD26CC-5823-47B4-9568-A14E26FD8701}"/>
          </ac:spMkLst>
        </pc:spChg>
        <pc:spChg chg="del mod">
          <ac:chgData name="Stephanie Stalker" userId="ec8b3326-3f0f-4eb6-b07c-9e681837ee03" providerId="ADAL" clId="{66548350-75F3-468E-B7F8-261785178FC7}" dt="2025-09-16T15:29:35.539" v="659" actId="478"/>
          <ac:spMkLst>
            <pc:docMk/>
            <pc:sldMk cId="2754730489" sldId="291"/>
            <ac:spMk id="3" creationId="{4C2FE595-E856-4E55-869F-B9E1C5FEFCB2}"/>
          </ac:spMkLst>
        </pc:spChg>
        <pc:spChg chg="add del mod">
          <ac:chgData name="Stephanie Stalker" userId="ec8b3326-3f0f-4eb6-b07c-9e681837ee03" providerId="ADAL" clId="{66548350-75F3-468E-B7F8-261785178FC7}" dt="2025-09-16T15:29:51.176" v="681" actId="478"/>
          <ac:spMkLst>
            <pc:docMk/>
            <pc:sldMk cId="2754730489" sldId="291"/>
            <ac:spMk id="5" creationId="{878F410E-5481-486F-B2D9-8BC737D7EDD4}"/>
          </ac:spMkLst>
        </pc:spChg>
        <pc:spChg chg="mod">
          <ac:chgData name="Stephanie Stalker" userId="ec8b3326-3f0f-4eb6-b07c-9e681837ee03" providerId="ADAL" clId="{66548350-75F3-468E-B7F8-261785178FC7}" dt="2025-09-16T15:34:29.756" v="857" actId="20577"/>
          <ac:spMkLst>
            <pc:docMk/>
            <pc:sldMk cId="2754730489" sldId="291"/>
            <ac:spMk id="7" creationId="{32175329-6347-7332-60A6-4F8C1B18A579}"/>
          </ac:spMkLst>
        </pc:spChg>
        <pc:picChg chg="add mod">
          <ac:chgData name="Stephanie Stalker" userId="ec8b3326-3f0f-4eb6-b07c-9e681837ee03" providerId="ADAL" clId="{66548350-75F3-468E-B7F8-261785178FC7}" dt="2025-09-16T13:46:25.518" v="225" actId="1076"/>
          <ac:picMkLst>
            <pc:docMk/>
            <pc:sldMk cId="2754730489" sldId="291"/>
            <ac:picMk id="2050" creationId="{910EB6DF-02F7-42ED-BDDE-F2992E80CC26}"/>
          </ac:picMkLst>
        </pc:picChg>
      </pc:sldChg>
      <pc:sldChg chg="del">
        <pc:chgData name="Stephanie Stalker" userId="ec8b3326-3f0f-4eb6-b07c-9e681837ee03" providerId="ADAL" clId="{66548350-75F3-468E-B7F8-261785178FC7}" dt="2025-09-16T13:49:49.898" v="266" actId="47"/>
        <pc:sldMkLst>
          <pc:docMk/>
          <pc:sldMk cId="0" sldId="293"/>
        </pc:sldMkLst>
      </pc:sldChg>
      <pc:sldChg chg="del">
        <pc:chgData name="Stephanie Stalker" userId="ec8b3326-3f0f-4eb6-b07c-9e681837ee03" providerId="ADAL" clId="{66548350-75F3-468E-B7F8-261785178FC7}" dt="2025-09-16T13:52:13.227" v="355" actId="47"/>
        <pc:sldMkLst>
          <pc:docMk/>
          <pc:sldMk cId="763976866" sldId="463"/>
        </pc:sldMkLst>
      </pc:sldChg>
      <pc:sldChg chg="del">
        <pc:chgData name="Stephanie Stalker" userId="ec8b3326-3f0f-4eb6-b07c-9e681837ee03" providerId="ADAL" clId="{66548350-75F3-468E-B7F8-261785178FC7}" dt="2025-09-16T13:52:13.227" v="355" actId="47"/>
        <pc:sldMkLst>
          <pc:docMk/>
          <pc:sldMk cId="3606552306" sldId="464"/>
        </pc:sldMkLst>
      </pc:sldChg>
      <pc:sldChg chg="del">
        <pc:chgData name="Stephanie Stalker" userId="ec8b3326-3f0f-4eb6-b07c-9e681837ee03" providerId="ADAL" clId="{66548350-75F3-468E-B7F8-261785178FC7}" dt="2025-09-16T13:52:13.227" v="355" actId="47"/>
        <pc:sldMkLst>
          <pc:docMk/>
          <pc:sldMk cId="2394190839" sldId="465"/>
        </pc:sldMkLst>
      </pc:sldChg>
      <pc:sldChg chg="addSp modSp mod">
        <pc:chgData name="Stephanie Stalker" userId="ec8b3326-3f0f-4eb6-b07c-9e681837ee03" providerId="ADAL" clId="{66548350-75F3-468E-B7F8-261785178FC7}" dt="2025-09-16T13:44:20.729" v="198" actId="1076"/>
        <pc:sldMkLst>
          <pc:docMk/>
          <pc:sldMk cId="0" sldId="466"/>
        </pc:sldMkLst>
        <pc:spChg chg="mod">
          <ac:chgData name="Stephanie Stalker" userId="ec8b3326-3f0f-4eb6-b07c-9e681837ee03" providerId="ADAL" clId="{66548350-75F3-468E-B7F8-261785178FC7}" dt="2025-09-16T13:43:47.715" v="196" actId="403"/>
          <ac:spMkLst>
            <pc:docMk/>
            <pc:sldMk cId="0" sldId="466"/>
            <ac:spMk id="3" creationId="{00000000-0000-0000-0000-000000000000}"/>
          </ac:spMkLst>
        </pc:spChg>
        <pc:picChg chg="add mod">
          <ac:chgData name="Stephanie Stalker" userId="ec8b3326-3f0f-4eb6-b07c-9e681837ee03" providerId="ADAL" clId="{66548350-75F3-468E-B7F8-261785178FC7}" dt="2025-09-16T13:44:20.729" v="198" actId="1076"/>
          <ac:picMkLst>
            <pc:docMk/>
            <pc:sldMk cId="0" sldId="466"/>
            <ac:picMk id="1026" creationId="{EA5F5572-0000-4EE1-B83D-943B2F515ECB}"/>
          </ac:picMkLst>
        </pc:picChg>
      </pc:sldChg>
      <pc:sldChg chg="modSp mod">
        <pc:chgData name="Stephanie Stalker" userId="ec8b3326-3f0f-4eb6-b07c-9e681837ee03" providerId="ADAL" clId="{66548350-75F3-468E-B7F8-261785178FC7}" dt="2025-09-15T15:33:56.956" v="2" actId="27636"/>
        <pc:sldMkLst>
          <pc:docMk/>
          <pc:sldMk cId="3856304201" sldId="471"/>
        </pc:sldMkLst>
        <pc:spChg chg="mod">
          <ac:chgData name="Stephanie Stalker" userId="ec8b3326-3f0f-4eb6-b07c-9e681837ee03" providerId="ADAL" clId="{66548350-75F3-468E-B7F8-261785178FC7}" dt="2025-09-15T15:33:56.956" v="2" actId="27636"/>
          <ac:spMkLst>
            <pc:docMk/>
            <pc:sldMk cId="3856304201" sldId="471"/>
            <ac:spMk id="17411" creationId="{B2D5D8E6-E99C-4E8B-B142-007F6DE1882E}"/>
          </ac:spMkLst>
        </pc:spChg>
      </pc:sldChg>
      <pc:sldChg chg="del">
        <pc:chgData name="Stephanie Stalker" userId="ec8b3326-3f0f-4eb6-b07c-9e681837ee03" providerId="ADAL" clId="{66548350-75F3-468E-B7F8-261785178FC7}" dt="2025-09-16T15:37:53.755" v="921" actId="47"/>
        <pc:sldMkLst>
          <pc:docMk/>
          <pc:sldMk cId="781399466" sldId="472"/>
        </pc:sldMkLst>
      </pc:sldChg>
      <pc:sldChg chg="del">
        <pc:chgData name="Stephanie Stalker" userId="ec8b3326-3f0f-4eb6-b07c-9e681837ee03" providerId="ADAL" clId="{66548350-75F3-468E-B7F8-261785178FC7}" dt="2025-09-16T15:37:53.755" v="921" actId="47"/>
        <pc:sldMkLst>
          <pc:docMk/>
          <pc:sldMk cId="841729610" sldId="473"/>
        </pc:sldMkLst>
      </pc:sldChg>
      <pc:sldChg chg="del">
        <pc:chgData name="Stephanie Stalker" userId="ec8b3326-3f0f-4eb6-b07c-9e681837ee03" providerId="ADAL" clId="{66548350-75F3-468E-B7F8-261785178FC7}" dt="2025-09-16T15:37:53.755" v="921" actId="47"/>
        <pc:sldMkLst>
          <pc:docMk/>
          <pc:sldMk cId="3846887504" sldId="474"/>
        </pc:sldMkLst>
      </pc:sldChg>
      <pc:sldChg chg="del">
        <pc:chgData name="Stephanie Stalker" userId="ec8b3326-3f0f-4eb6-b07c-9e681837ee03" providerId="ADAL" clId="{66548350-75F3-468E-B7F8-261785178FC7}" dt="2025-09-16T15:37:53.755" v="921" actId="47"/>
        <pc:sldMkLst>
          <pc:docMk/>
          <pc:sldMk cId="852192139" sldId="475"/>
        </pc:sldMkLst>
      </pc:sldChg>
      <pc:sldChg chg="modSp mod">
        <pc:chgData name="Stephanie Stalker" userId="ec8b3326-3f0f-4eb6-b07c-9e681837ee03" providerId="ADAL" clId="{66548350-75F3-468E-B7F8-261785178FC7}" dt="2025-09-16T15:27:40.113" v="640" actId="20577"/>
        <pc:sldMkLst>
          <pc:docMk/>
          <pc:sldMk cId="1251957126" sldId="476"/>
        </pc:sldMkLst>
        <pc:spChg chg="mod">
          <ac:chgData name="Stephanie Stalker" userId="ec8b3326-3f0f-4eb6-b07c-9e681837ee03" providerId="ADAL" clId="{66548350-75F3-468E-B7F8-261785178FC7}" dt="2025-09-16T15:27:32.661" v="636" actId="20577"/>
          <ac:spMkLst>
            <pc:docMk/>
            <pc:sldMk cId="1251957126" sldId="476"/>
            <ac:spMk id="2" creationId="{EEE50B90-1746-4E16-9006-33642DEA370E}"/>
          </ac:spMkLst>
        </pc:spChg>
        <pc:spChg chg="mod">
          <ac:chgData name="Stephanie Stalker" userId="ec8b3326-3f0f-4eb6-b07c-9e681837ee03" providerId="ADAL" clId="{66548350-75F3-468E-B7F8-261785178FC7}" dt="2025-09-16T15:27:40.113" v="640" actId="20577"/>
          <ac:spMkLst>
            <pc:docMk/>
            <pc:sldMk cId="1251957126" sldId="476"/>
            <ac:spMk id="3" creationId="{80A1BD7D-C3A3-4291-B1AB-C297A18A4E07}"/>
          </ac:spMkLst>
        </pc:spChg>
      </pc:sldChg>
      <pc:sldChg chg="modSp mod">
        <pc:chgData name="Stephanie Stalker" userId="ec8b3326-3f0f-4eb6-b07c-9e681837ee03" providerId="ADAL" clId="{66548350-75F3-468E-B7F8-261785178FC7}" dt="2025-09-17T11:37:35.262" v="929" actId="27636"/>
        <pc:sldMkLst>
          <pc:docMk/>
          <pc:sldMk cId="1502962253" sldId="477"/>
        </pc:sldMkLst>
        <pc:spChg chg="mod">
          <ac:chgData name="Stephanie Stalker" userId="ec8b3326-3f0f-4eb6-b07c-9e681837ee03" providerId="ADAL" clId="{66548350-75F3-468E-B7F8-261785178FC7}" dt="2025-09-17T11:37:35.262" v="929" actId="27636"/>
          <ac:spMkLst>
            <pc:docMk/>
            <pc:sldMk cId="1502962253" sldId="477"/>
            <ac:spMk id="18434" creationId="{4A0814C0-A5B0-40DD-9073-DEF609D9180E}"/>
          </ac:spMkLst>
        </pc:spChg>
      </pc:sldChg>
      <pc:sldChg chg="modSp del mod">
        <pc:chgData name="Stephanie Stalker" userId="ec8b3326-3f0f-4eb6-b07c-9e681837ee03" providerId="ADAL" clId="{66548350-75F3-468E-B7F8-261785178FC7}" dt="2025-09-16T15:38:23.342" v="925" actId="47"/>
        <pc:sldMkLst>
          <pc:docMk/>
          <pc:sldMk cId="0" sldId="478"/>
        </pc:sldMkLst>
        <pc:spChg chg="mod">
          <ac:chgData name="Stephanie Stalker" userId="ec8b3326-3f0f-4eb6-b07c-9e681837ee03" providerId="ADAL" clId="{66548350-75F3-468E-B7F8-261785178FC7}" dt="2025-09-16T15:38:05.909" v="924" actId="27636"/>
          <ac:spMkLst>
            <pc:docMk/>
            <pc:sldMk cId="0" sldId="478"/>
            <ac:spMk id="3" creationId="{FF708AAC-B05E-4EF7-BE65-B3D4684BBCF4}"/>
          </ac:spMkLst>
        </pc:spChg>
      </pc:sldChg>
      <pc:sldMasterChg chg="delSldLayout">
        <pc:chgData name="Stephanie Stalker" userId="ec8b3326-3f0f-4eb6-b07c-9e681837ee03" providerId="ADAL" clId="{66548350-75F3-468E-B7F8-261785178FC7}" dt="2025-09-16T15:37:53.755" v="921" actId="47"/>
        <pc:sldMasterMkLst>
          <pc:docMk/>
          <pc:sldMasterMk cId="1690071205" sldId="2147483648"/>
        </pc:sldMasterMkLst>
        <pc:sldLayoutChg chg="del">
          <pc:chgData name="Stephanie Stalker" userId="ec8b3326-3f0f-4eb6-b07c-9e681837ee03" providerId="ADAL" clId="{66548350-75F3-468E-B7F8-261785178FC7}" dt="2025-09-16T15:37:53.755" v="921" actId="47"/>
          <pc:sldLayoutMkLst>
            <pc:docMk/>
            <pc:sldMasterMk cId="1690071205" sldId="2147483648"/>
            <pc:sldLayoutMk cId="3622128370" sldId="2147483672"/>
          </pc:sldLayoutMkLst>
        </pc:sldLayoutChg>
      </pc:sldMasterChg>
      <pc:sldMasterChg chg="del delSldLayout">
        <pc:chgData name="Stephanie Stalker" userId="ec8b3326-3f0f-4eb6-b07c-9e681837ee03" providerId="ADAL" clId="{66548350-75F3-468E-B7F8-261785178FC7}" dt="2025-09-16T15:27:25.124" v="620" actId="47"/>
        <pc:sldMasterMkLst>
          <pc:docMk/>
          <pc:sldMasterMk cId="2246684928" sldId="2147483685"/>
        </pc:sldMasterMkLst>
        <pc:sldLayoutChg chg="del">
          <pc:chgData name="Stephanie Stalker" userId="ec8b3326-3f0f-4eb6-b07c-9e681837ee03" providerId="ADAL" clId="{66548350-75F3-468E-B7F8-261785178FC7}" dt="2025-09-16T15:27:25.124" v="620" actId="47"/>
          <pc:sldLayoutMkLst>
            <pc:docMk/>
            <pc:sldMasterMk cId="2246684928" sldId="2147483685"/>
            <pc:sldLayoutMk cId="2547775219" sldId="2147483686"/>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3095726983" sldId="2147483687"/>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6082615" sldId="2147483688"/>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1401477620" sldId="2147483689"/>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2078807815" sldId="2147483690"/>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2928005646" sldId="2147483691"/>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1109004879" sldId="2147483692"/>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3727161737" sldId="2147483693"/>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390724188" sldId="2147483694"/>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3022402271" sldId="2147483695"/>
          </pc:sldLayoutMkLst>
        </pc:sldLayoutChg>
        <pc:sldLayoutChg chg="del">
          <pc:chgData name="Stephanie Stalker" userId="ec8b3326-3f0f-4eb6-b07c-9e681837ee03" providerId="ADAL" clId="{66548350-75F3-468E-B7F8-261785178FC7}" dt="2025-09-16T15:27:25.124" v="620" actId="47"/>
          <pc:sldLayoutMkLst>
            <pc:docMk/>
            <pc:sldMasterMk cId="2246684928" sldId="2147483685"/>
            <pc:sldLayoutMk cId="2762723159" sldId="2147483696"/>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F2E748-0585-4EB6-94B0-9CE9F2629755}"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152AA1F4-CED5-4ADF-9A0F-275BF1A4FE87}">
      <dgm:prSet/>
      <dgm:spPr/>
      <dgm:t>
        <a:bodyPr/>
        <a:lstStyle/>
        <a:p>
          <a:r>
            <a:rPr lang="en-GB">
              <a:latin typeface="Letter-join Plus 36" panose="02000505000000020003" pitchFamily="50" charset="0"/>
            </a:rPr>
            <a:t>Mrs Stalker</a:t>
          </a:r>
          <a:endParaRPr lang="en-US">
            <a:latin typeface="Letter-join Plus 36" panose="02000505000000020003" pitchFamily="50" charset="0"/>
          </a:endParaRPr>
        </a:p>
      </dgm:t>
    </dgm:pt>
    <dgm:pt modelId="{04151EC4-7E3B-4527-AB66-87FEBDDD485B}" type="parTrans" cxnId="{7096A0A2-9A39-44EC-850A-4900CB9662D2}">
      <dgm:prSet/>
      <dgm:spPr/>
      <dgm:t>
        <a:bodyPr/>
        <a:lstStyle/>
        <a:p>
          <a:endParaRPr lang="en-US"/>
        </a:p>
      </dgm:t>
    </dgm:pt>
    <dgm:pt modelId="{FBCA11EC-9612-4BB6-9F05-569D97F3F96F}" type="sibTrans" cxnId="{7096A0A2-9A39-44EC-850A-4900CB9662D2}">
      <dgm:prSet/>
      <dgm:spPr/>
      <dgm:t>
        <a:bodyPr/>
        <a:lstStyle/>
        <a:p>
          <a:endParaRPr lang="en-US"/>
        </a:p>
      </dgm:t>
    </dgm:pt>
    <dgm:pt modelId="{77004A9A-C38A-40DA-B4E8-CE77999064CF}">
      <dgm:prSet/>
      <dgm:spPr/>
      <dgm:t>
        <a:bodyPr/>
        <a:lstStyle/>
        <a:p>
          <a:r>
            <a:rPr lang="en-GB">
              <a:latin typeface="Letter-join Plus 36" panose="02000505000000020003" pitchFamily="50" charset="0"/>
            </a:rPr>
            <a:t>Mr Taylor</a:t>
          </a:r>
          <a:endParaRPr lang="en-US">
            <a:latin typeface="Letter-join Plus 36" panose="02000505000000020003" pitchFamily="50" charset="0"/>
          </a:endParaRPr>
        </a:p>
      </dgm:t>
    </dgm:pt>
    <dgm:pt modelId="{D79B6520-057E-401D-9B51-FC7CA6417704}" type="parTrans" cxnId="{BF0B8F29-DBBF-4D32-A690-5D4789AC8FA7}">
      <dgm:prSet/>
      <dgm:spPr/>
      <dgm:t>
        <a:bodyPr/>
        <a:lstStyle/>
        <a:p>
          <a:endParaRPr lang="en-US"/>
        </a:p>
      </dgm:t>
    </dgm:pt>
    <dgm:pt modelId="{66DB1A46-10ED-4229-9EA2-7149FBB89967}" type="sibTrans" cxnId="{BF0B8F29-DBBF-4D32-A690-5D4789AC8FA7}">
      <dgm:prSet/>
      <dgm:spPr/>
      <dgm:t>
        <a:bodyPr/>
        <a:lstStyle/>
        <a:p>
          <a:endParaRPr lang="en-US"/>
        </a:p>
      </dgm:t>
    </dgm:pt>
    <dgm:pt modelId="{B918E0ED-B636-45DA-8388-C10BD5DFDD2C}" type="pres">
      <dgm:prSet presAssocID="{5FF2E748-0585-4EB6-94B0-9CE9F2629755}" presName="diagram" presStyleCnt="0">
        <dgm:presLayoutVars>
          <dgm:dir/>
          <dgm:resizeHandles val="exact"/>
        </dgm:presLayoutVars>
      </dgm:prSet>
      <dgm:spPr/>
    </dgm:pt>
    <dgm:pt modelId="{675025C6-680A-450A-B8D3-CB3DED6E83C1}" type="pres">
      <dgm:prSet presAssocID="{152AA1F4-CED5-4ADF-9A0F-275BF1A4FE87}" presName="node" presStyleLbl="node1" presStyleIdx="0" presStyleCnt="2" custLinFactNeighborX="5171" custLinFactNeighborY="-1995">
        <dgm:presLayoutVars>
          <dgm:bulletEnabled val="1"/>
        </dgm:presLayoutVars>
      </dgm:prSet>
      <dgm:spPr/>
    </dgm:pt>
    <dgm:pt modelId="{D9188A41-003D-46C9-A1A1-37D9134ED3BB}" type="pres">
      <dgm:prSet presAssocID="{FBCA11EC-9612-4BB6-9F05-569D97F3F96F}" presName="sibTrans" presStyleCnt="0"/>
      <dgm:spPr/>
    </dgm:pt>
    <dgm:pt modelId="{4F649147-1410-431B-AFAD-B52B5C3644B8}" type="pres">
      <dgm:prSet presAssocID="{77004A9A-C38A-40DA-B4E8-CE77999064CF}" presName="node" presStyleLbl="node1" presStyleIdx="1" presStyleCnt="2" custLinFactNeighborX="55513" custLinFactNeighborY="-2272">
        <dgm:presLayoutVars>
          <dgm:bulletEnabled val="1"/>
        </dgm:presLayoutVars>
      </dgm:prSet>
      <dgm:spPr/>
    </dgm:pt>
  </dgm:ptLst>
  <dgm:cxnLst>
    <dgm:cxn modelId="{BF0B8F29-DBBF-4D32-A690-5D4789AC8FA7}" srcId="{5FF2E748-0585-4EB6-94B0-9CE9F2629755}" destId="{77004A9A-C38A-40DA-B4E8-CE77999064CF}" srcOrd="1" destOrd="0" parTransId="{D79B6520-057E-401D-9B51-FC7CA6417704}" sibTransId="{66DB1A46-10ED-4229-9EA2-7149FBB89967}"/>
    <dgm:cxn modelId="{83475486-57E7-4889-9957-86C941F1338D}" type="presOf" srcId="{5FF2E748-0585-4EB6-94B0-9CE9F2629755}" destId="{B918E0ED-B636-45DA-8388-C10BD5DFDD2C}" srcOrd="0" destOrd="0" presId="urn:microsoft.com/office/officeart/2005/8/layout/default"/>
    <dgm:cxn modelId="{EF2F1B9A-FB83-4C6C-BA95-8E5A783526CE}" type="presOf" srcId="{152AA1F4-CED5-4ADF-9A0F-275BF1A4FE87}" destId="{675025C6-680A-450A-B8D3-CB3DED6E83C1}" srcOrd="0" destOrd="0" presId="urn:microsoft.com/office/officeart/2005/8/layout/default"/>
    <dgm:cxn modelId="{7096A0A2-9A39-44EC-850A-4900CB9662D2}" srcId="{5FF2E748-0585-4EB6-94B0-9CE9F2629755}" destId="{152AA1F4-CED5-4ADF-9A0F-275BF1A4FE87}" srcOrd="0" destOrd="0" parTransId="{04151EC4-7E3B-4527-AB66-87FEBDDD485B}" sibTransId="{FBCA11EC-9612-4BB6-9F05-569D97F3F96F}"/>
    <dgm:cxn modelId="{303BCBA5-E668-4607-A8C4-D055E6419B7B}" type="presOf" srcId="{77004A9A-C38A-40DA-B4E8-CE77999064CF}" destId="{4F649147-1410-431B-AFAD-B52B5C3644B8}" srcOrd="0" destOrd="0" presId="urn:microsoft.com/office/officeart/2005/8/layout/default"/>
    <dgm:cxn modelId="{90049AD5-F3D4-45EA-91DC-7339630F7BC0}" type="presParOf" srcId="{B918E0ED-B636-45DA-8388-C10BD5DFDD2C}" destId="{675025C6-680A-450A-B8D3-CB3DED6E83C1}" srcOrd="0" destOrd="0" presId="urn:microsoft.com/office/officeart/2005/8/layout/default"/>
    <dgm:cxn modelId="{6FF83B7E-146B-4236-BA45-32D1AC964B7F}" type="presParOf" srcId="{B918E0ED-B636-45DA-8388-C10BD5DFDD2C}" destId="{D9188A41-003D-46C9-A1A1-37D9134ED3BB}" srcOrd="1" destOrd="0" presId="urn:microsoft.com/office/officeart/2005/8/layout/default"/>
    <dgm:cxn modelId="{8C553FE3-C0EF-45CF-9CC5-116D732CA327}" type="presParOf" srcId="{B918E0ED-B636-45DA-8388-C10BD5DFDD2C}" destId="{4F649147-1410-431B-AFAD-B52B5C3644B8}"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5025C6-680A-450A-B8D3-CB3DED6E83C1}">
      <dsp:nvSpPr>
        <dsp:cNvPr id="0" name=""/>
        <dsp:cNvSpPr/>
      </dsp:nvSpPr>
      <dsp:spPr>
        <a:xfrm>
          <a:off x="298238" y="54286"/>
          <a:ext cx="5739065" cy="344343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GB" sz="6500" kern="1200">
              <a:latin typeface="Letter-join Plus 36" panose="02000505000000020003" pitchFamily="50" charset="0"/>
            </a:rPr>
            <a:t>Mrs Stalker</a:t>
          </a:r>
          <a:endParaRPr lang="en-US" sz="6500" kern="1200">
            <a:latin typeface="Letter-join Plus 36" panose="02000505000000020003" pitchFamily="50" charset="0"/>
          </a:endParaRPr>
        </a:p>
      </dsp:txBody>
      <dsp:txXfrm>
        <a:off x="298238" y="54286"/>
        <a:ext cx="5739065" cy="3443439"/>
      </dsp:txXfrm>
    </dsp:sp>
    <dsp:sp modelId="{4F649147-1410-431B-AFAD-B52B5C3644B8}">
      <dsp:nvSpPr>
        <dsp:cNvPr id="0" name=""/>
        <dsp:cNvSpPr/>
      </dsp:nvSpPr>
      <dsp:spPr>
        <a:xfrm>
          <a:off x="6315914" y="44748"/>
          <a:ext cx="5739065" cy="3443439"/>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GB" sz="6500" kern="1200">
              <a:latin typeface="Letter-join Plus 36" panose="02000505000000020003" pitchFamily="50" charset="0"/>
            </a:rPr>
            <a:t>Mr Taylor</a:t>
          </a:r>
          <a:endParaRPr lang="en-US" sz="6500" kern="1200">
            <a:latin typeface="Letter-join Plus 36" panose="02000505000000020003" pitchFamily="50" charset="0"/>
          </a:endParaRPr>
        </a:p>
      </dsp:txBody>
      <dsp:txXfrm>
        <a:off x="6315914" y="44748"/>
        <a:ext cx="5739065" cy="344343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E0CBD1-4C97-4BB5-85D9-01F5354277DB}" type="datetimeFigureOut">
              <a:rPr lang="en-GB" smtClean="0"/>
              <a:t>17/09/2025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C3CE6B-FDE5-407C-9529-309701FBBEED}" type="slidenum">
              <a:rPr lang="en-GB" smtClean="0"/>
              <a:t>‹#›</a:t>
            </a:fld>
            <a:endParaRPr lang="en-GB"/>
          </a:p>
        </p:txBody>
      </p:sp>
    </p:spTree>
    <p:extLst>
      <p:ext uri="{BB962C8B-B14F-4D97-AF65-F5344CB8AC3E}">
        <p14:creationId xmlns:p14="http://schemas.microsoft.com/office/powerpoint/2010/main" val="509204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ADD your settings figures to this slide for PA’s and severely PA’s.</a:t>
            </a:r>
          </a:p>
          <a:p>
            <a:r>
              <a:rPr lang="en-US"/>
              <a:t>Discuss what a PA and sever PA is.  Share data for your setting. </a:t>
            </a:r>
          </a:p>
          <a:p>
            <a:r>
              <a:rPr lang="en-US" b="1"/>
              <a:t>Discuss  the settings approach to improving attendance.</a:t>
            </a:r>
          </a:p>
          <a:p>
            <a:r>
              <a:rPr lang="en-US"/>
              <a:t>Explain this is a national, local and setting focus as the links to being absent from education and then being at risk of other safeguarding issues is evident in data and research e.g. exploitation.</a:t>
            </a:r>
          </a:p>
          <a:p>
            <a:endParaRPr lang="en-US"/>
          </a:p>
          <a:p>
            <a:endParaRPr lang="en-US"/>
          </a:p>
          <a:p>
            <a:endParaRPr lang="en-GB"/>
          </a:p>
        </p:txBody>
      </p:sp>
      <p:sp>
        <p:nvSpPr>
          <p:cNvPr id="4" name="Footer Placeholder 3"/>
          <p:cNvSpPr>
            <a:spLocks noGrp="1"/>
          </p:cNvSpPr>
          <p:nvPr>
            <p:ph type="ftr"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Halton Borough Council - Whole Staff Training - Refresher &amp; Updates - 2021/2022</a:t>
            </a:r>
          </a:p>
        </p:txBody>
      </p:sp>
      <p:sp>
        <p:nvSpPr>
          <p:cNvPr id="5" name="Slide Number Placeholder 4"/>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FB162B2-A1EF-4394-B980-4EA52A2CB1D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782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4C48-E59F-4A47-AF2B-0FFAD9577D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FDCC081-5593-4635-ADA5-4A3DBF98E4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BA81C8-83CD-4FA4-8F80-C23929B632F0}"/>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5" name="Footer Placeholder 4">
            <a:extLst>
              <a:ext uri="{FF2B5EF4-FFF2-40B4-BE49-F238E27FC236}">
                <a16:creationId xmlns:a16="http://schemas.microsoft.com/office/drawing/2014/main" id="{5219888A-E71A-4ED5-820B-B1DE099100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D23065-DBBE-46EF-A08C-AB5E44A6A8E7}"/>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62933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4899E-0FEA-4B25-B4C2-0A81D6FD4B7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FA4F67-EB7F-4F00-8B84-303874059E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86B462-98FD-423F-BC16-275E7BAF8DA7}"/>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5" name="Footer Placeholder 4">
            <a:extLst>
              <a:ext uri="{FF2B5EF4-FFF2-40B4-BE49-F238E27FC236}">
                <a16:creationId xmlns:a16="http://schemas.microsoft.com/office/drawing/2014/main" id="{A99AA5BB-1FA5-4310-9AC0-237EF81CCF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E62DA1-E2DA-452E-985C-055916B3E6EE}"/>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209807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49721-8BFD-43CA-A2AA-0E1C41465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BA50179-A958-4630-989A-C7898F9E68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157CABE-F3C6-451C-B286-2E13AA262ACB}"/>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5" name="Footer Placeholder 4">
            <a:extLst>
              <a:ext uri="{FF2B5EF4-FFF2-40B4-BE49-F238E27FC236}">
                <a16:creationId xmlns:a16="http://schemas.microsoft.com/office/drawing/2014/main" id="{2EAB7BD9-6E3B-46A1-8470-7EB558827D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D5E3EC-CBDB-4CF6-B27A-F43D844114FB}"/>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3610762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BD43A-EBA0-447E-89CE-4AB7318809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2AA8AC-72AE-44CC-BCFB-7FE0C686F08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B133DC-EC00-48C1-B736-4B921D5C72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85DA1F-5831-4736-8E20-89AB2A6560A2}"/>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6" name="Footer Placeholder 5">
            <a:extLst>
              <a:ext uri="{FF2B5EF4-FFF2-40B4-BE49-F238E27FC236}">
                <a16:creationId xmlns:a16="http://schemas.microsoft.com/office/drawing/2014/main" id="{564171C7-F094-4E1F-ADB5-1A70590C0E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28F24B-5EA2-4973-9409-552FAC5CFFA8}"/>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494337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92084-7BB1-41CD-891B-9A5DD64583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FA41E7-5C56-45C5-B2A8-6FE667EF4A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B81AA2-2E46-44DC-BE62-3979281D872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D1CF8E2-7371-4401-AA4D-2CC3B62EA1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8A0440-2E25-4988-854F-16917B5D28B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6325B4-72E1-4457-BA09-5DF3E64CEF5D}"/>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8" name="Footer Placeholder 7">
            <a:extLst>
              <a:ext uri="{FF2B5EF4-FFF2-40B4-BE49-F238E27FC236}">
                <a16:creationId xmlns:a16="http://schemas.microsoft.com/office/drawing/2014/main" id="{467BB0EE-2132-4FD0-8775-D7F7F4AAA28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771179B-7456-485C-B962-57D447A13C5E}"/>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996399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29BBF-0002-4B8A-B62A-993ED970E7B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82AAF62-697D-40F7-9A1F-9427728408DD}"/>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4" name="Footer Placeholder 3">
            <a:extLst>
              <a:ext uri="{FF2B5EF4-FFF2-40B4-BE49-F238E27FC236}">
                <a16:creationId xmlns:a16="http://schemas.microsoft.com/office/drawing/2014/main" id="{C2592258-BC99-4257-BC60-37493EC419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9575D57-EEB4-48B3-AAE7-BCF1875B5E77}"/>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919292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A09A17F-D527-41AB-A633-8FCE9979AAEC}"/>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3" name="Footer Placeholder 2">
            <a:extLst>
              <a:ext uri="{FF2B5EF4-FFF2-40B4-BE49-F238E27FC236}">
                <a16:creationId xmlns:a16="http://schemas.microsoft.com/office/drawing/2014/main" id="{172A742E-04BE-415C-95FE-B5A1009D2A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02DF0E3-41C8-446A-B0F0-48AF70A0BBE0}"/>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3675660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EE4BC-074F-4CB2-8165-25013060ED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D8F105-B8E4-4595-8794-C15E8C46EE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B47E88-4059-46A5-9863-956B14D7EB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8567A4-E2FB-4883-9E28-2E0B1CC20F19}"/>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6" name="Footer Placeholder 5">
            <a:extLst>
              <a:ext uri="{FF2B5EF4-FFF2-40B4-BE49-F238E27FC236}">
                <a16:creationId xmlns:a16="http://schemas.microsoft.com/office/drawing/2014/main" id="{F5BB7D71-8463-4FF2-A199-40E715A336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54BC22-67A0-4AFA-9447-B9ED81D9A832}"/>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483157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A5049-6FF9-4BD1-9B33-C486CFEADD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E9F155B-B6FC-4497-A2AD-7083B7964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586E11E-B112-460B-85DC-3F0D9FBED7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30BFFB-F05A-4BFB-A0C5-E7CFB30F266D}"/>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6" name="Footer Placeholder 5">
            <a:extLst>
              <a:ext uri="{FF2B5EF4-FFF2-40B4-BE49-F238E27FC236}">
                <a16:creationId xmlns:a16="http://schemas.microsoft.com/office/drawing/2014/main" id="{560E79D3-32A3-417A-B878-889DA8F530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66DBB7-4D89-4EE7-99AD-C16554D8F360}"/>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3197632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4BF34-B7DF-4E72-8262-7674A44B362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70254D-EA00-4EB0-B999-9549F730269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C6E5E8-8EF8-4F00-91BE-856658B4A30A}"/>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5" name="Footer Placeholder 4">
            <a:extLst>
              <a:ext uri="{FF2B5EF4-FFF2-40B4-BE49-F238E27FC236}">
                <a16:creationId xmlns:a16="http://schemas.microsoft.com/office/drawing/2014/main" id="{CF752D7D-7FCA-4A98-97AA-89D5921C4A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13025D-59E4-4E2B-9753-6F64F32A402F}"/>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921138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53560B-0668-4634-8AA0-80BB283ADF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A14AC2-6D6E-47ED-A010-FC786EF6EF0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A9B39B-35B5-4044-8C91-8F6A5FE985E0}"/>
              </a:ext>
            </a:extLst>
          </p:cNvPr>
          <p:cNvSpPr>
            <a:spLocks noGrp="1"/>
          </p:cNvSpPr>
          <p:nvPr>
            <p:ph type="dt" sz="half" idx="10"/>
          </p:nvPr>
        </p:nvSpPr>
        <p:spPr/>
        <p:txBody>
          <a:bodyPr/>
          <a:lstStyle/>
          <a:p>
            <a:fld id="{C46FBD32-10CF-44D9-BD12-3F08DF8ADF43}" type="datetimeFigureOut">
              <a:rPr lang="en-GB" smtClean="0"/>
              <a:t>17/09/2025</a:t>
            </a:fld>
            <a:endParaRPr lang="en-GB"/>
          </a:p>
        </p:txBody>
      </p:sp>
      <p:sp>
        <p:nvSpPr>
          <p:cNvPr id="5" name="Footer Placeholder 4">
            <a:extLst>
              <a:ext uri="{FF2B5EF4-FFF2-40B4-BE49-F238E27FC236}">
                <a16:creationId xmlns:a16="http://schemas.microsoft.com/office/drawing/2014/main" id="{F5DC6E19-81F7-4F7E-9154-DDD6B8DB3D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5CD5C2-0B69-4075-A210-5E9785DFE6DB}"/>
              </a:ext>
            </a:extLst>
          </p:cNvPr>
          <p:cNvSpPr>
            <a:spLocks noGrp="1"/>
          </p:cNvSpPr>
          <p:nvPr>
            <p:ph type="sldNum" sz="quarter" idx="12"/>
          </p:nvPr>
        </p:nvSpPr>
        <p:spPr/>
        <p:txBody>
          <a:bodyPr/>
          <a:lstStyle/>
          <a:p>
            <a:fld id="{6457B417-9083-48B1-9F35-7BDF71F20AE4}" type="slidenum">
              <a:rPr lang="en-GB" smtClean="0"/>
              <a:t>‹#›</a:t>
            </a:fld>
            <a:endParaRPr lang="en-GB"/>
          </a:p>
        </p:txBody>
      </p:sp>
    </p:spTree>
    <p:extLst>
      <p:ext uri="{BB962C8B-B14F-4D97-AF65-F5344CB8AC3E}">
        <p14:creationId xmlns:p14="http://schemas.microsoft.com/office/powerpoint/2010/main" val="1220682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AFFA5-A4CA-4BCF-849D-BE154A9B4506}"/>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49A3E6B6-1598-441D-9A90-3471727736B3}"/>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4596E7C-0093-47B0-B018-361D36107527}"/>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5" name="Footer Placeholder 4">
            <a:extLst>
              <a:ext uri="{FF2B5EF4-FFF2-40B4-BE49-F238E27FC236}">
                <a16:creationId xmlns:a16="http://schemas.microsoft.com/office/drawing/2014/main" id="{BF6A111C-1725-463D-AA93-65C1638ECC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9322C-7E74-4435-B082-EDEB413B7DA0}"/>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1599134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58534-ACF1-4CF9-9FEB-5C38AC248D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F34958-A600-49DC-B6F4-031C68D0B8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82AD46-32C0-40DD-9666-06F08E6ECF97}"/>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5" name="Footer Placeholder 4">
            <a:extLst>
              <a:ext uri="{FF2B5EF4-FFF2-40B4-BE49-F238E27FC236}">
                <a16:creationId xmlns:a16="http://schemas.microsoft.com/office/drawing/2014/main" id="{4B642A50-87AC-4CC7-B40E-85EB26F414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40EFCB-5835-415A-89DF-0DAF256A3FB0}"/>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21815865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8AFB5-9D36-4956-8D7F-911098F67370}"/>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21FAC8-C62F-4F82-A3E7-A23C7A44766E}"/>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60D7C6-F05C-42F8-B417-F0F1E5B48E1C}"/>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5" name="Footer Placeholder 4">
            <a:extLst>
              <a:ext uri="{FF2B5EF4-FFF2-40B4-BE49-F238E27FC236}">
                <a16:creationId xmlns:a16="http://schemas.microsoft.com/office/drawing/2014/main" id="{B4D6BF5A-D0EF-4E13-8D11-6B5FFB4FAA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794C07-530E-4B61-880E-5330AB8CA69C}"/>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8091469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D1819-9909-406C-9279-9ED3DCD3969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D10CFD-C6FF-4E8B-B347-128E1ED70C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840529-7680-4E0C-AAAD-B2A68EAA6D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D1A3F5C-E4DF-4C23-B924-A1396DECFE72}"/>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6" name="Footer Placeholder 5">
            <a:extLst>
              <a:ext uri="{FF2B5EF4-FFF2-40B4-BE49-F238E27FC236}">
                <a16:creationId xmlns:a16="http://schemas.microsoft.com/office/drawing/2014/main" id="{79B0BB5A-AF33-4302-A00C-D66481BBC0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AF5D5F-1186-4200-BEC7-D3E85CB7CD96}"/>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4124942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65D51-9D76-47CE-AEAB-BB022EFBDC8A}"/>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6AB7653-94F5-4E42-9706-1B7C2C14C949}"/>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0445AC7-9958-4170-977E-AFA4FF03F886}"/>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37EAFA-F73D-485B-80E3-9FE74CECA711}"/>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D9BF4F-3603-4CEE-8086-F3F17BE125B7}"/>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100C65-71F8-49A5-A077-7BFE0E29A9E8}"/>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8" name="Footer Placeholder 7">
            <a:extLst>
              <a:ext uri="{FF2B5EF4-FFF2-40B4-BE49-F238E27FC236}">
                <a16:creationId xmlns:a16="http://schemas.microsoft.com/office/drawing/2014/main" id="{EF11FF35-2D53-4766-82A8-67CA534DA4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53BF9A3-5A0E-47F1-844A-A30E918EE07B}"/>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8295590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8DD09-F5BC-4D51-A6D3-3EF9CF7C75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53A632-D17B-467D-91BA-62470FAAB19F}"/>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4" name="Footer Placeholder 3">
            <a:extLst>
              <a:ext uri="{FF2B5EF4-FFF2-40B4-BE49-F238E27FC236}">
                <a16:creationId xmlns:a16="http://schemas.microsoft.com/office/drawing/2014/main" id="{DCFFC9E1-5DC2-4A36-B496-AE2EEB6227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ADB9C67-88FB-47FD-B77B-72C2FB5075A8}"/>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18343368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E2B05D-131C-4B4A-90D1-97E3590AA870}"/>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3" name="Footer Placeholder 2">
            <a:extLst>
              <a:ext uri="{FF2B5EF4-FFF2-40B4-BE49-F238E27FC236}">
                <a16:creationId xmlns:a16="http://schemas.microsoft.com/office/drawing/2014/main" id="{9649214C-790D-4725-B58F-25D7FEF6CA7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44EBE1-83CA-4494-8BB9-AF7782AAB6C6}"/>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27164101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6CD43-D985-43BF-A648-72829880A32F}"/>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E7ED7C-98C6-498F-AA88-917CDD860015}"/>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A9A0F9B-CA01-418C-BA3B-E0C056BE4966}"/>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B1F02809-F704-4EDC-A7B2-DAA881CEFAB5}"/>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6" name="Footer Placeholder 5">
            <a:extLst>
              <a:ext uri="{FF2B5EF4-FFF2-40B4-BE49-F238E27FC236}">
                <a16:creationId xmlns:a16="http://schemas.microsoft.com/office/drawing/2014/main" id="{D1850F1F-D068-4105-9491-347BE9EB13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2706BB-4772-4142-BD93-1196C28AACD3}"/>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3721442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AF434-1B74-490D-9A32-19A1D97CB854}"/>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8E2D2C-00A7-4476-8FED-04210D4EDBCF}"/>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BE44114E-0608-4ECF-BF95-B41D764C0429}"/>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37DDC09-67D8-4E55-B963-BDF91AB26831}"/>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6" name="Footer Placeholder 5">
            <a:extLst>
              <a:ext uri="{FF2B5EF4-FFF2-40B4-BE49-F238E27FC236}">
                <a16:creationId xmlns:a16="http://schemas.microsoft.com/office/drawing/2014/main" id="{E7A9F46A-6268-4914-ABA2-A60966652C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DA5EF4-FDF3-4904-8EED-DA56F93CD84D}"/>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3531758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472E6-CF53-44A7-947A-4D3EE8F85D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F4450F-2267-43C1-A5C5-DF00D1A7C3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F42275-3FB0-43A6-A1B2-967A338DFE6E}"/>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5" name="Footer Placeholder 4">
            <a:extLst>
              <a:ext uri="{FF2B5EF4-FFF2-40B4-BE49-F238E27FC236}">
                <a16:creationId xmlns:a16="http://schemas.microsoft.com/office/drawing/2014/main" id="{15B331D4-1F25-4092-A163-F9E2490466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5A403D-BF4E-41DC-A909-85C1B6E9BE2E}"/>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28153914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ACEFA3-5441-4C4E-8BE8-E246307DC5FF}"/>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0903EE-9D85-4F09-B67B-B644AD9026BC}"/>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F19C4F-2D69-443F-AD86-F1538FEB1F1F}"/>
              </a:ext>
            </a:extLst>
          </p:cNvPr>
          <p:cNvSpPr>
            <a:spLocks noGrp="1"/>
          </p:cNvSpPr>
          <p:nvPr>
            <p:ph type="dt" sz="half" idx="10"/>
          </p:nvPr>
        </p:nvSpPr>
        <p:spPr/>
        <p:txBody>
          <a:bodyPr/>
          <a:lstStyle/>
          <a:p>
            <a:fld id="{A91C37DC-30B1-405D-99DD-A850F14A50A8}" type="datetimeFigureOut">
              <a:rPr lang="en-GB" smtClean="0"/>
              <a:pPr/>
              <a:t>17/09/2025</a:t>
            </a:fld>
            <a:endParaRPr lang="en-GB"/>
          </a:p>
        </p:txBody>
      </p:sp>
      <p:sp>
        <p:nvSpPr>
          <p:cNvPr id="5" name="Footer Placeholder 4">
            <a:extLst>
              <a:ext uri="{FF2B5EF4-FFF2-40B4-BE49-F238E27FC236}">
                <a16:creationId xmlns:a16="http://schemas.microsoft.com/office/drawing/2014/main" id="{E1C1131B-638E-4D6B-841E-72354AE608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3B6462-7977-4794-BFEB-B55794FC9126}"/>
              </a:ext>
            </a:extLst>
          </p:cNvPr>
          <p:cNvSpPr>
            <a:spLocks noGrp="1"/>
          </p:cNvSpPr>
          <p:nvPr>
            <p:ph type="sldNum" sz="quarter" idx="12"/>
          </p:nvPr>
        </p:nvSpPr>
        <p:spPr/>
        <p:txBody>
          <a:bodyPr/>
          <a:lstStyle/>
          <a:p>
            <a:fld id="{7D57D3A8-D2A4-4D48-A40B-B37BAEAE4A59}" type="slidenum">
              <a:rPr lang="en-GB" smtClean="0"/>
              <a:pPr/>
              <a:t>‹#›</a:t>
            </a:fld>
            <a:endParaRPr lang="en-GB"/>
          </a:p>
        </p:txBody>
      </p:sp>
    </p:spTree>
    <p:extLst>
      <p:ext uri="{BB962C8B-B14F-4D97-AF65-F5344CB8AC3E}">
        <p14:creationId xmlns:p14="http://schemas.microsoft.com/office/powerpoint/2010/main" val="183097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475B4-8E11-6AE7-FC79-04F23D63336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1FEFC49-AF6E-F3D9-5BBF-8F7FD4DC2B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7CA760-0219-8B76-0F24-387455D519A8}"/>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5" name="Footer Placeholder 4">
            <a:extLst>
              <a:ext uri="{FF2B5EF4-FFF2-40B4-BE49-F238E27FC236}">
                <a16:creationId xmlns:a16="http://schemas.microsoft.com/office/drawing/2014/main" id="{9167BCA8-13F5-FDF9-7D71-A9731FE723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7D0D0-DE79-1A53-017F-B604DCE4550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16781525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DB8C2-43FC-6C67-70AC-7941FA435B1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72CDCB-327C-DF2C-ABCF-78FBEB1AE37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0DA65A-9559-CA94-A2FD-34D7869A1246}"/>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5" name="Footer Placeholder 4">
            <a:extLst>
              <a:ext uri="{FF2B5EF4-FFF2-40B4-BE49-F238E27FC236}">
                <a16:creationId xmlns:a16="http://schemas.microsoft.com/office/drawing/2014/main" id="{F602717F-809F-2180-B8D6-4222421C51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E596C4-C4B1-0D9A-1405-2026B3556B5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1737915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F75D6-B495-6091-CCA4-1232488DB8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7EDA44-A1B8-C0D4-38FF-693BF2F2FA0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15CE70-8F82-15EA-F0C8-4472B525C1BF}"/>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5" name="Footer Placeholder 4">
            <a:extLst>
              <a:ext uri="{FF2B5EF4-FFF2-40B4-BE49-F238E27FC236}">
                <a16:creationId xmlns:a16="http://schemas.microsoft.com/office/drawing/2014/main" id="{652103A6-7D06-B017-7954-D72386FEF8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4DED9B-D488-B0C4-261E-D7A02C4A62EE}"/>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5186632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BCF52-E1A2-5FA7-9831-AC2E66E878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8F7F6E-0590-61A0-6698-F508CDB3C0F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AB120D-EDE9-A359-2E2C-8EBD511D71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54FCFCC-1291-0A55-A335-4A3A2C1655D7}"/>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6" name="Footer Placeholder 5">
            <a:extLst>
              <a:ext uri="{FF2B5EF4-FFF2-40B4-BE49-F238E27FC236}">
                <a16:creationId xmlns:a16="http://schemas.microsoft.com/office/drawing/2014/main" id="{F6AA8EE5-FCB8-BCE0-1D78-88D55F3A16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7BA369-31A1-D562-7C42-C88971FBA1BA}"/>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0078234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836AD-AA41-7533-3427-EB93338D54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661513-C506-980A-E188-B5CC84D27C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3CB820-9F82-AD50-28F5-16F754CE7B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365A21F-250A-E5B5-EA4B-1769A8FDFE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8F5396-4705-7F37-E53D-D6D7533C8A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378DAB-45E3-5904-92B2-3E510F6FC410}"/>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8" name="Footer Placeholder 7">
            <a:extLst>
              <a:ext uri="{FF2B5EF4-FFF2-40B4-BE49-F238E27FC236}">
                <a16:creationId xmlns:a16="http://schemas.microsoft.com/office/drawing/2014/main" id="{72261084-FA38-C1FF-A71A-35D54B49553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8BD0C3A-92DD-D319-FEB8-6D786C965923}"/>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5012731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07F4C-613D-0928-22E7-B7D5D5292B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41C72B7-06BE-9662-9D3C-3B3AA6B68484}"/>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4" name="Footer Placeholder 3">
            <a:extLst>
              <a:ext uri="{FF2B5EF4-FFF2-40B4-BE49-F238E27FC236}">
                <a16:creationId xmlns:a16="http://schemas.microsoft.com/office/drawing/2014/main" id="{DA55F307-FB38-FFB7-B4D3-515E073166F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826A75C-C58C-11D0-000E-C7377A446D55}"/>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39348100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507969-00E1-A451-BB0F-96A0B371B9B7}"/>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3" name="Footer Placeholder 2">
            <a:extLst>
              <a:ext uri="{FF2B5EF4-FFF2-40B4-BE49-F238E27FC236}">
                <a16:creationId xmlns:a16="http://schemas.microsoft.com/office/drawing/2014/main" id="{788959B2-C16A-39CB-259E-42E575F64C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30F1EC-C0C0-2865-0298-57DE7F5CF86F}"/>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4952285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5CDD9-F25D-10E9-D37E-91264B52C6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26AE321-3943-5D4F-04C3-4B1B393E51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0A68A1-5F91-0830-B720-6734E4AA45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0D3DF15-9E22-8E9C-6A3E-9B3D66FEE6E0}"/>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6" name="Footer Placeholder 5">
            <a:extLst>
              <a:ext uri="{FF2B5EF4-FFF2-40B4-BE49-F238E27FC236}">
                <a16:creationId xmlns:a16="http://schemas.microsoft.com/office/drawing/2014/main" id="{6AB8BBF2-2E0F-FFDD-9604-148B2E67A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890A61-BB4F-8023-0FFC-ACF69C2495E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4613228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713BD-92A0-B79B-D2C4-C87BD8684B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B6E782D-21A5-4091-314C-934B40E4FF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ECB410-611C-2C1D-B12A-A27345A9DA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7EADDD-06AB-01D8-5BCE-16A9E628BAF6}"/>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6" name="Footer Placeholder 5">
            <a:extLst>
              <a:ext uri="{FF2B5EF4-FFF2-40B4-BE49-F238E27FC236}">
                <a16:creationId xmlns:a16="http://schemas.microsoft.com/office/drawing/2014/main" id="{1C07B748-A462-6588-1F49-DEEEB2DAF3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C2498E-499F-7793-1E53-E772E43F1091}"/>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4179028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4D7DB-8ECB-6BF9-4BEC-0E51811573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64B6F01-6801-FC1A-E7CC-B0F6FAC72F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606E25-019B-A681-4D96-364CF5E10D63}"/>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5" name="Footer Placeholder 4">
            <a:extLst>
              <a:ext uri="{FF2B5EF4-FFF2-40B4-BE49-F238E27FC236}">
                <a16:creationId xmlns:a16="http://schemas.microsoft.com/office/drawing/2014/main" id="{573F3025-F3C7-DDAE-BE1D-2E3A1BD7C0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056FC0-BA30-04B6-FC09-8F707F5E25A9}"/>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24202646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23198E-2469-6F3F-073F-210FE8AD17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13273E-B3C5-238E-D5B9-16E1DC453D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1FB77A-C0F7-0984-6E6C-A60552AC1A61}"/>
              </a:ext>
            </a:extLst>
          </p:cNvPr>
          <p:cNvSpPr>
            <a:spLocks noGrp="1"/>
          </p:cNvSpPr>
          <p:nvPr>
            <p:ph type="dt" sz="half" idx="10"/>
          </p:nvPr>
        </p:nvSpPr>
        <p:spPr/>
        <p:txBody>
          <a:bodyPr/>
          <a:lstStyle/>
          <a:p>
            <a:fld id="{B24D2F5A-9DEC-4B89-8385-6030FAD7FFAC}" type="datetimeFigureOut">
              <a:rPr lang="en-GB" smtClean="0"/>
              <a:t>17/09/2025</a:t>
            </a:fld>
            <a:endParaRPr lang="en-GB"/>
          </a:p>
        </p:txBody>
      </p:sp>
      <p:sp>
        <p:nvSpPr>
          <p:cNvPr id="5" name="Footer Placeholder 4">
            <a:extLst>
              <a:ext uri="{FF2B5EF4-FFF2-40B4-BE49-F238E27FC236}">
                <a16:creationId xmlns:a16="http://schemas.microsoft.com/office/drawing/2014/main" id="{AABE349D-A2CC-D0A6-70ED-E1E5CAAFA1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C8ED28-640C-08E0-0B47-F7767F121DD9}"/>
              </a:ext>
            </a:extLst>
          </p:cNvPr>
          <p:cNvSpPr>
            <a:spLocks noGrp="1"/>
          </p:cNvSpPr>
          <p:nvPr>
            <p:ph type="sldNum" sz="quarter" idx="12"/>
          </p:nvPr>
        </p:nvSpPr>
        <p:spPr/>
        <p:txBody>
          <a:bodyPr/>
          <a:lstStyle/>
          <a:p>
            <a:fld id="{6C148705-576B-4569-BC9F-2DDC80D6DDE0}" type="slidenum">
              <a:rPr lang="en-GB" smtClean="0"/>
              <a:t>‹#›</a:t>
            </a:fld>
            <a:endParaRPr lang="en-GB"/>
          </a:p>
        </p:txBody>
      </p:sp>
    </p:spTree>
    <p:extLst>
      <p:ext uri="{BB962C8B-B14F-4D97-AF65-F5344CB8AC3E}">
        <p14:creationId xmlns:p14="http://schemas.microsoft.com/office/powerpoint/2010/main" val="161715941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0A9A9-F6ED-4DEA-AD60-AEEE977C44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9776E9-E4DE-4270-81F5-27EB4339B3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48DF1B-9639-4B8D-8EEE-1BD94F479292}"/>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010BD9DF-1D22-4DFF-899E-C6C3936AAE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1DAB4-7089-4324-86A3-D8ACE2ACF8C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7483102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BC3E7-2165-44A1-B262-5C42026D86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17652C-6241-4AFF-A25B-ADEB554FE34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79E363-9531-4738-9341-EED2F76C5146}"/>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E58F156D-D856-4D1B-8950-8939A60284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E605AB-DF11-45DF-809C-42A4FBDE3D3B}"/>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27284931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99010-3143-42B6-9733-4AEF8826429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AF13046-1F36-4387-9EF3-FD2E6F27DA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F754E5-FD95-440C-AC4E-C413C489F1BC}"/>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EA69049D-1D9A-4D84-936B-0C3EBA9B8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A8F518-3F02-4203-BC9B-C99F6EA9E56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5724466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55969-98F1-4BEB-A728-1620CE7D6C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FC0127-3E5A-472D-A4E7-6142814B78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57C4FF-687E-4703-BCC2-55694A56D3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8F60831-CDC5-49A0-BECA-B20271A6C3C7}"/>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6" name="Footer Placeholder 5">
            <a:extLst>
              <a:ext uri="{FF2B5EF4-FFF2-40B4-BE49-F238E27FC236}">
                <a16:creationId xmlns:a16="http://schemas.microsoft.com/office/drawing/2014/main" id="{E44C8CF8-BE30-4AD1-B211-6193864BEC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732DC1C-D252-4D3D-8C4A-8AB83C7C846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20232315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CD991-E850-446E-B983-4CB1B18906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265D4B-5332-41B3-A98D-C6242C70F0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EE9469-567F-47A8-8EF3-08DAFDC3FC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23404ED-1412-4394-B419-2E83A85D73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A54C9-1187-4B67-8EBC-1E1C8371B3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4D0DA6-9182-45FB-8FA0-8BB6EB041AF0}"/>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8" name="Footer Placeholder 7">
            <a:extLst>
              <a:ext uri="{FF2B5EF4-FFF2-40B4-BE49-F238E27FC236}">
                <a16:creationId xmlns:a16="http://schemas.microsoft.com/office/drawing/2014/main" id="{10D38FCC-225A-4603-B5E2-B49E0CC7829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64BE977-BA5D-434B-BD78-DEE7066F6495}"/>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9682949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8BB2-5A81-40BA-A53F-A71F767303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CD09639-8A06-434E-B757-0A85CB620786}"/>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4" name="Footer Placeholder 3">
            <a:extLst>
              <a:ext uri="{FF2B5EF4-FFF2-40B4-BE49-F238E27FC236}">
                <a16:creationId xmlns:a16="http://schemas.microsoft.com/office/drawing/2014/main" id="{9E9A8297-9D0C-45E0-B3DD-AEB009A29A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69F5918-2433-412D-829C-D7E1682AA34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636615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3666EC-A9AF-4E4C-B378-574AC743C451}"/>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3" name="Footer Placeholder 2">
            <a:extLst>
              <a:ext uri="{FF2B5EF4-FFF2-40B4-BE49-F238E27FC236}">
                <a16:creationId xmlns:a16="http://schemas.microsoft.com/office/drawing/2014/main" id="{778BA86E-2349-42EB-A899-FBF47DA9EB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EA07B72-9249-4D83-AB68-BF6C54F60513}"/>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6082649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E464C-3585-490A-9622-6C889E1830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9D93C19-4007-44EC-906E-93A354804A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C8EE04-B503-4835-B502-F3BA64AFF0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27220E-8725-4E06-B264-B4CF2944307E}"/>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6" name="Footer Placeholder 5">
            <a:extLst>
              <a:ext uri="{FF2B5EF4-FFF2-40B4-BE49-F238E27FC236}">
                <a16:creationId xmlns:a16="http://schemas.microsoft.com/office/drawing/2014/main" id="{ECF7C23E-3E0D-4A6F-B84E-D1C8B54C3F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BB3FE7-1867-410E-BBBF-C93CBA998D9E}"/>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9904839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CA8F4-8ED3-45D5-AB51-C3CE3A33A2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183D3F1-8AF5-4407-B9B5-2D9E68FA15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21C879B-D663-49F5-BF1A-27586BB662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03A458-D4FE-4238-9FD8-4163D86F5796}"/>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6" name="Footer Placeholder 5">
            <a:extLst>
              <a:ext uri="{FF2B5EF4-FFF2-40B4-BE49-F238E27FC236}">
                <a16:creationId xmlns:a16="http://schemas.microsoft.com/office/drawing/2014/main" id="{3E385583-7D9C-4970-9DED-15409EA5B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D21F3D-A3CE-476A-A675-E43770A312BF}"/>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5005798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FCAE9-A15D-4B42-B246-7ADFB98FB5C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15E2E5-7A1F-4890-847F-E8FD8A1E16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062C52-BA13-472E-88AF-381EEFD21DB5}"/>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14F496A5-33AB-4954-B5DB-E51384A367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50CE63-D518-49F0-A583-1FF1575AD7A1}"/>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36064540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64FAA-82F4-4168-919C-6F6EEFE88C8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C63CC6-FC9F-438E-884E-8149BF174F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A9C136-42AC-448E-9107-209354FCC9EB}"/>
              </a:ext>
            </a:extLst>
          </p:cNvPr>
          <p:cNvSpPr>
            <a:spLocks noGrp="1"/>
          </p:cNvSpPr>
          <p:nvPr>
            <p:ph type="dt" sz="half" idx="10"/>
          </p:nvPr>
        </p:nvSpPr>
        <p:spPr/>
        <p:txBody>
          <a:body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199A54E1-97F9-4D20-8EF2-D2912D8B84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551694-8802-4752-9A76-EE6BCE5840B7}"/>
              </a:ext>
            </a:extLst>
          </p:cNvPr>
          <p:cNvSpPr>
            <a:spLocks noGrp="1"/>
          </p:cNvSpPr>
          <p:nvPr>
            <p:ph type="sldNum" sz="quarter" idx="12"/>
          </p:nvPr>
        </p:nvSpPr>
        <p:spPr/>
        <p:txBody>
          <a:bodyPr/>
          <a:lstStyle/>
          <a:p>
            <a:fld id="{C5D9FC7F-3A54-4BC5-A7E3-91C182324889}" type="slidenum">
              <a:rPr lang="en-GB" smtClean="0"/>
              <a:t>‹#›</a:t>
            </a:fld>
            <a:endParaRPr lang="en-GB"/>
          </a:p>
        </p:txBody>
      </p:sp>
    </p:spTree>
    <p:extLst>
      <p:ext uri="{BB962C8B-B14F-4D97-AF65-F5344CB8AC3E}">
        <p14:creationId xmlns:p14="http://schemas.microsoft.com/office/powerpoint/2010/main" val="155963256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8_Diseño personalizado">
    <p:spTree>
      <p:nvGrpSpPr>
        <p:cNvPr id="1" name=""/>
        <p:cNvGrpSpPr/>
        <p:nvPr/>
      </p:nvGrpSpPr>
      <p:grpSpPr>
        <a:xfrm>
          <a:off x="0" y="0"/>
          <a:ext cx="0" cy="0"/>
          <a:chOff x="0" y="0"/>
          <a:chExt cx="0" cy="0"/>
        </a:xfrm>
      </p:grpSpPr>
      <p:sp>
        <p:nvSpPr>
          <p:cNvPr id="5" name="灯片编号占位符 5">
            <a:extLst>
              <a:ext uri="{FF2B5EF4-FFF2-40B4-BE49-F238E27FC236}">
                <a16:creationId xmlns:a16="http://schemas.microsoft.com/office/drawing/2014/main" id="{31F39DDD-3C74-D04D-849B-667168C9B6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badi Extra Light" panose="020B0204020104020204" pitchFamily="34" charset="0"/>
              </a:defRPr>
            </a:lvl1pPr>
          </a:lstStyle>
          <a:p>
            <a:fld id="{FF7A4A5A-5C6D-4E6F-81A3-06DF189A7A65}" type="slidenum">
              <a:rPr lang="zh-CN" altLang="en-US" smtClean="0"/>
              <a:pPr/>
              <a:t>‹#›</a:t>
            </a:fld>
            <a:endParaRPr lang="zh-CN" altLang="en-US">
              <a:latin typeface="Abadi Extra Light" panose="020B0204020104020204" pitchFamily="34" charset="0"/>
            </a:endParaRPr>
          </a:p>
        </p:txBody>
      </p:sp>
      <p:pic>
        <p:nvPicPr>
          <p:cNvPr id="7" name="Picture 6" descr="A picture containing circle, graphics, screenshot, font&#10;&#10;Description automatically generated">
            <a:extLst>
              <a:ext uri="{FF2B5EF4-FFF2-40B4-BE49-F238E27FC236}">
                <a16:creationId xmlns:a16="http://schemas.microsoft.com/office/drawing/2014/main" id="{84246C0E-32B2-C349-B8DF-02BD7DAEDA7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002982" y="376094"/>
            <a:ext cx="1350818" cy="1350818"/>
          </a:xfrm>
          <a:prstGeom prst="rect">
            <a:avLst/>
          </a:prstGeom>
        </p:spPr>
      </p:pic>
      <p:pic>
        <p:nvPicPr>
          <p:cNvPr id="4" name="Picture 3" descr="A picture containing sky, lake, outdoor, water&#10;&#10;Description automatically generated">
            <a:extLst>
              <a:ext uri="{FF2B5EF4-FFF2-40B4-BE49-F238E27FC236}">
                <a16:creationId xmlns:a16="http://schemas.microsoft.com/office/drawing/2014/main" id="{F2BC80CF-7957-6140-9CAC-57119076AB1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rot="10800000" flipH="1" flipV="1">
            <a:off x="0" y="0"/>
            <a:ext cx="4919472" cy="3662868"/>
          </a:xfrm>
          <a:prstGeom prst="rect">
            <a:avLst/>
          </a:prstGeom>
        </p:spPr>
      </p:pic>
    </p:spTree>
    <p:extLst>
      <p:ext uri="{BB962C8B-B14F-4D97-AF65-F5344CB8AC3E}">
        <p14:creationId xmlns:p14="http://schemas.microsoft.com/office/powerpoint/2010/main" val="61192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2294A0-1305-4767-95F6-B8407EE344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FB2320-E3F9-44B8-AC73-231DF3769F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725229-4273-41A1-9071-9C6B824B46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6FBD32-10CF-44D9-BD12-3F08DF8ADF43}" type="datetimeFigureOut">
              <a:rPr lang="en-GB" smtClean="0"/>
              <a:t>17/09/2025</a:t>
            </a:fld>
            <a:endParaRPr lang="en-GB"/>
          </a:p>
        </p:txBody>
      </p:sp>
      <p:sp>
        <p:nvSpPr>
          <p:cNvPr id="5" name="Footer Placeholder 4">
            <a:extLst>
              <a:ext uri="{FF2B5EF4-FFF2-40B4-BE49-F238E27FC236}">
                <a16:creationId xmlns:a16="http://schemas.microsoft.com/office/drawing/2014/main" id="{976D849E-2FCB-4355-8D1C-744A7FD6D5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146E8B3-6043-4176-9B10-E680987CCE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57B417-9083-48B1-9F35-7BDF71F20AE4}" type="slidenum">
              <a:rPr lang="en-GB" smtClean="0"/>
              <a:t>‹#›</a:t>
            </a:fld>
            <a:endParaRPr lang="en-GB"/>
          </a:p>
        </p:txBody>
      </p:sp>
    </p:spTree>
    <p:extLst>
      <p:ext uri="{BB962C8B-B14F-4D97-AF65-F5344CB8AC3E}">
        <p14:creationId xmlns:p14="http://schemas.microsoft.com/office/powerpoint/2010/main" val="16900712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4325D3-27E4-4D04-889E-909537975A73}"/>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29AB8B-5590-4169-AD50-63CA9EF96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56E9FB-1C4A-4054-B6E5-945F6F88336B}"/>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91C37DC-30B1-405D-99DD-A850F14A50A8}" type="datetimeFigureOut">
              <a:rPr lang="en-GB" smtClean="0"/>
              <a:pPr/>
              <a:t>17/09/2025</a:t>
            </a:fld>
            <a:endParaRPr lang="en-GB"/>
          </a:p>
        </p:txBody>
      </p:sp>
      <p:sp>
        <p:nvSpPr>
          <p:cNvPr id="5" name="Footer Placeholder 4">
            <a:extLst>
              <a:ext uri="{FF2B5EF4-FFF2-40B4-BE49-F238E27FC236}">
                <a16:creationId xmlns:a16="http://schemas.microsoft.com/office/drawing/2014/main" id="{09877666-1D05-4F1A-BFB4-05DE9BA67E08}"/>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D5CD4D-2E13-49EB-94BF-FE62296EBB01}"/>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57D3A8-D2A4-4D48-A40B-B37BAEAE4A59}" type="slidenum">
              <a:rPr lang="en-GB" smtClean="0"/>
              <a:pPr/>
              <a:t>‹#›</a:t>
            </a:fld>
            <a:endParaRPr lang="en-GB"/>
          </a:p>
        </p:txBody>
      </p:sp>
    </p:spTree>
    <p:extLst>
      <p:ext uri="{BB962C8B-B14F-4D97-AF65-F5344CB8AC3E}">
        <p14:creationId xmlns:p14="http://schemas.microsoft.com/office/powerpoint/2010/main" val="1409644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EBF4E5E-610A-4651-DE11-78FEA8AFAE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0C157F-D224-DA43-3B9A-562C10EC89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FB87CF-57CF-C506-77E5-E311DECA54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24D2F5A-9DEC-4B89-8385-6030FAD7FFAC}" type="datetimeFigureOut">
              <a:rPr lang="en-GB" smtClean="0"/>
              <a:t>17/09/2025</a:t>
            </a:fld>
            <a:endParaRPr lang="en-GB"/>
          </a:p>
        </p:txBody>
      </p:sp>
      <p:sp>
        <p:nvSpPr>
          <p:cNvPr id="5" name="Footer Placeholder 4">
            <a:extLst>
              <a:ext uri="{FF2B5EF4-FFF2-40B4-BE49-F238E27FC236}">
                <a16:creationId xmlns:a16="http://schemas.microsoft.com/office/drawing/2014/main" id="{D534B339-0E9E-FF0C-C1F3-AEC52900D3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1F6C3B5-691B-B716-80A2-C49713BAB22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C148705-576B-4569-BC9F-2DDC80D6DDE0}" type="slidenum">
              <a:rPr lang="en-GB" smtClean="0"/>
              <a:t>‹#›</a:t>
            </a:fld>
            <a:endParaRPr lang="en-GB"/>
          </a:p>
        </p:txBody>
      </p:sp>
    </p:spTree>
    <p:extLst>
      <p:ext uri="{BB962C8B-B14F-4D97-AF65-F5344CB8AC3E}">
        <p14:creationId xmlns:p14="http://schemas.microsoft.com/office/powerpoint/2010/main" val="427910900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051C0-6E5D-4F9D-99E8-D61D846BEC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3C0EEF-30E9-43ED-8A44-B52DC0DA88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E8AF9A-1E8D-4F7D-AA42-60D8498EA8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C642A-7A56-43F5-8AA3-4EB19BD9B599}" type="datetimeFigureOut">
              <a:rPr lang="en-GB" smtClean="0"/>
              <a:t>17/09/2025</a:t>
            </a:fld>
            <a:endParaRPr lang="en-GB"/>
          </a:p>
        </p:txBody>
      </p:sp>
      <p:sp>
        <p:nvSpPr>
          <p:cNvPr id="5" name="Footer Placeholder 4">
            <a:extLst>
              <a:ext uri="{FF2B5EF4-FFF2-40B4-BE49-F238E27FC236}">
                <a16:creationId xmlns:a16="http://schemas.microsoft.com/office/drawing/2014/main" id="{BE1FA8CA-431D-4A1F-8323-072C8D06A3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B8A4A7-644E-475D-B4C6-551043A51E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D9FC7F-3A54-4BC5-A7E3-91C182324889}" type="slidenum">
              <a:rPr lang="en-GB" smtClean="0"/>
              <a:t>‹#›</a:t>
            </a:fld>
            <a:endParaRPr lang="en-GB"/>
          </a:p>
        </p:txBody>
      </p:sp>
    </p:spTree>
    <p:extLst>
      <p:ext uri="{BB962C8B-B14F-4D97-AF65-F5344CB8AC3E}">
        <p14:creationId xmlns:p14="http://schemas.microsoft.com/office/powerpoint/2010/main" val="419523183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34.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primarysite-prod-sorted.s3.amazonaws.com/standrews/UploadedDocument/ac8c83fe75de4721993415b3a38ccba8/reading-at-home-strategies-and-ideas-for-families.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1.pn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mailto:Communication.standrews@ldst.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EE50B90-1746-4E16-9006-33642DEA370E}"/>
              </a:ext>
            </a:extLst>
          </p:cNvPr>
          <p:cNvSpPr>
            <a:spLocks noGrp="1"/>
          </p:cNvSpPr>
          <p:nvPr>
            <p:ph type="ctrTitle"/>
          </p:nvPr>
        </p:nvSpPr>
        <p:spPr>
          <a:xfrm>
            <a:off x="126124" y="199697"/>
            <a:ext cx="4498228" cy="4006543"/>
          </a:xfrm>
        </p:spPr>
        <p:txBody>
          <a:bodyPr anchor="b">
            <a:normAutofit/>
          </a:bodyPr>
          <a:lstStyle/>
          <a:p>
            <a:pPr algn="l"/>
            <a:r>
              <a:rPr lang="en-GB" sz="5400" b="1" u="sng">
                <a:latin typeface="Letter-join Plus 36" panose="02000505000000020003" pitchFamily="50" charset="0"/>
              </a:rPr>
              <a:t>Meet the Teacher</a:t>
            </a:r>
            <a:br>
              <a:rPr lang="en-GB" sz="5400" b="1" u="sng">
                <a:latin typeface="Letter-join Plus 36" panose="02000505000000020003" pitchFamily="50" charset="0"/>
              </a:rPr>
            </a:br>
            <a:br>
              <a:rPr lang="en-GB" sz="5400" b="1" u="sng">
                <a:latin typeface="Letter-join Plus 36" panose="02000505000000020003" pitchFamily="50" charset="0"/>
              </a:rPr>
            </a:br>
            <a:r>
              <a:rPr lang="en-GB" sz="5400" b="1" u="sng">
                <a:latin typeface="Letter-join Plus 36" panose="02000505000000020003" pitchFamily="50" charset="0"/>
              </a:rPr>
              <a:t>Year 1</a:t>
            </a:r>
          </a:p>
        </p:txBody>
      </p:sp>
      <p:sp>
        <p:nvSpPr>
          <p:cNvPr id="3" name="Subtitle 2">
            <a:extLst>
              <a:ext uri="{FF2B5EF4-FFF2-40B4-BE49-F238E27FC236}">
                <a16:creationId xmlns:a16="http://schemas.microsoft.com/office/drawing/2014/main" id="{80A1BD7D-C3A3-4291-B1AB-C297A18A4E07}"/>
              </a:ext>
            </a:extLst>
          </p:cNvPr>
          <p:cNvSpPr>
            <a:spLocks noGrp="1"/>
          </p:cNvSpPr>
          <p:nvPr>
            <p:ph type="subTitle" idx="1"/>
          </p:nvPr>
        </p:nvSpPr>
        <p:spPr>
          <a:xfrm>
            <a:off x="126124" y="4636008"/>
            <a:ext cx="4498229" cy="1572768"/>
          </a:xfrm>
        </p:spPr>
        <p:txBody>
          <a:bodyPr>
            <a:normAutofit/>
          </a:bodyPr>
          <a:lstStyle/>
          <a:p>
            <a:pPr algn="l"/>
            <a:r>
              <a:rPr lang="en-GB" sz="4800" b="1" u="sng">
                <a:latin typeface="Letter-join Plus 36" panose="02000505000000020003" pitchFamily="50" charset="0"/>
              </a:rPr>
              <a:t>September 2025</a:t>
            </a: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573D1007-65B4-4883-8D98-F6857306A6FA}"/>
              </a:ext>
            </a:extLst>
          </p:cNvPr>
          <p:cNvPicPr>
            <a:picLocks noChangeAspect="1"/>
          </p:cNvPicPr>
          <p:nvPr/>
        </p:nvPicPr>
        <p:blipFill>
          <a:blip r:embed="rId2"/>
          <a:srcRect r="446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251957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0FC69-7C37-ECE6-EE86-18818D8648F6}"/>
              </a:ext>
            </a:extLst>
          </p:cNvPr>
          <p:cNvSpPr>
            <a:spLocks noGrp="1"/>
          </p:cNvSpPr>
          <p:nvPr>
            <p:ph type="ctrTitle"/>
          </p:nvPr>
        </p:nvSpPr>
        <p:spPr>
          <a:xfrm>
            <a:off x="1524000" y="2636203"/>
            <a:ext cx="9144000" cy="2387600"/>
          </a:xfrm>
        </p:spPr>
        <p:txBody>
          <a:bodyPr/>
          <a:lstStyle/>
          <a:p>
            <a:r>
              <a:rPr lang="en-GB">
                <a:latin typeface="Gill Sans Nova Cond XBd" panose="020B0A06020104020203" pitchFamily="34" charset="0"/>
              </a:rPr>
              <a:t>Together in God’s love, we learn, inspire and grow </a:t>
            </a:r>
          </a:p>
        </p:txBody>
      </p:sp>
      <p:pic>
        <p:nvPicPr>
          <p:cNvPr id="1026" name="Picture 2" descr="St Andrews Maghull (@StAndrewsCoE) | Twitter">
            <a:extLst>
              <a:ext uri="{FF2B5EF4-FFF2-40B4-BE49-F238E27FC236}">
                <a16:creationId xmlns:a16="http://schemas.microsoft.com/office/drawing/2014/main" id="{C5695F49-8174-8A72-53BA-5E93F81D8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6105" y="0"/>
            <a:ext cx="3193415" cy="31861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ighfield St Matthew's C of E Primary School - LDST (Key Documentation ...">
            <a:extLst>
              <a:ext uri="{FF2B5EF4-FFF2-40B4-BE49-F238E27FC236}">
                <a16:creationId xmlns:a16="http://schemas.microsoft.com/office/drawing/2014/main" id="{F396C336-4495-6FE9-2724-C37A69228F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4550" y="5825876"/>
            <a:ext cx="2376170" cy="913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056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705BC0-F024-44BE-98DD-0909637A2C1D}"/>
              </a:ext>
            </a:extLst>
          </p:cNvPr>
          <p:cNvSpPr>
            <a:spLocks noGrp="1"/>
          </p:cNvSpPr>
          <p:nvPr>
            <p:ph type="title"/>
          </p:nvPr>
        </p:nvSpPr>
        <p:spPr>
          <a:xfrm>
            <a:off x="1383564" y="348865"/>
            <a:ext cx="9718111" cy="1576446"/>
          </a:xfrm>
        </p:spPr>
        <p:txBody>
          <a:bodyPr anchor="ctr">
            <a:normAutofit/>
          </a:bodyPr>
          <a:lstStyle/>
          <a:p>
            <a:r>
              <a:rPr lang="en-GB" sz="4000" b="1" u="sng">
                <a:solidFill>
                  <a:srgbClr val="FFFFFF"/>
                </a:solidFill>
              </a:rPr>
              <a:t>Year 1 teachers</a:t>
            </a:r>
          </a:p>
        </p:txBody>
      </p:sp>
      <p:graphicFrame>
        <p:nvGraphicFramePr>
          <p:cNvPr id="5" name="Content Placeholder 2">
            <a:extLst>
              <a:ext uri="{FF2B5EF4-FFF2-40B4-BE49-F238E27FC236}">
                <a16:creationId xmlns:a16="http://schemas.microsoft.com/office/drawing/2014/main" id="{30AB3065-BD84-A8AD-B8CD-3C5BA6BE9F2F}"/>
              </a:ext>
            </a:extLst>
          </p:cNvPr>
          <p:cNvGraphicFramePr>
            <a:graphicFrameLocks noGrp="1"/>
          </p:cNvGraphicFramePr>
          <p:nvPr>
            <p:ph idx="1"/>
            <p:extLst>
              <p:ext uri="{D42A27DB-BD31-4B8C-83A1-F6EECF244321}">
                <p14:modId xmlns:p14="http://schemas.microsoft.com/office/powerpoint/2010/main" val="1715808093"/>
              </p:ext>
            </p:extLst>
          </p:nvPr>
        </p:nvGraphicFramePr>
        <p:xfrm>
          <a:off x="58724" y="2615979"/>
          <a:ext cx="12054980"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56667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079E3-1CFD-4E5F-B752-FFD5D8E0C944}"/>
              </a:ext>
            </a:extLst>
          </p:cNvPr>
          <p:cNvSpPr>
            <a:spLocks noGrp="1"/>
          </p:cNvSpPr>
          <p:nvPr>
            <p:ph type="title"/>
          </p:nvPr>
        </p:nvSpPr>
        <p:spPr>
          <a:xfrm>
            <a:off x="1981200" y="152400"/>
            <a:ext cx="8229600" cy="755650"/>
          </a:xfrm>
        </p:spPr>
        <p:txBody>
          <a:bodyPr>
            <a:normAutofit fontScale="90000"/>
          </a:bodyPr>
          <a:lstStyle/>
          <a:p>
            <a:pPr algn="ctr">
              <a:defRPr/>
            </a:pPr>
            <a:r>
              <a:rPr lang="en-GB" sz="4800"/>
              <a:t>Our UNIQUE Curriculum</a:t>
            </a:r>
          </a:p>
        </p:txBody>
      </p:sp>
      <p:pic>
        <p:nvPicPr>
          <p:cNvPr id="7171" name="Picture 4">
            <a:extLst>
              <a:ext uri="{FF2B5EF4-FFF2-40B4-BE49-F238E27FC236}">
                <a16:creationId xmlns:a16="http://schemas.microsoft.com/office/drawing/2014/main" id="{0EE0795A-A158-45CE-A075-9FCB2277D7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2862" y="850106"/>
            <a:ext cx="3919377" cy="579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a:extLst>
              <a:ext uri="{FF2B5EF4-FFF2-40B4-BE49-F238E27FC236}">
                <a16:creationId xmlns:a16="http://schemas.microsoft.com/office/drawing/2014/main" id="{B653CB54-E26A-4547-BA86-AF49410657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613" t="24788" r="35825" b="7980"/>
          <a:stretch>
            <a:fillRect/>
          </a:stretch>
        </p:blipFill>
        <p:spPr bwMode="auto">
          <a:xfrm>
            <a:off x="6018841" y="965994"/>
            <a:ext cx="4684881" cy="568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D26CC-5823-47B4-9568-A14E26FD8701}"/>
              </a:ext>
            </a:extLst>
          </p:cNvPr>
          <p:cNvSpPr>
            <a:spLocks noGrp="1"/>
          </p:cNvSpPr>
          <p:nvPr>
            <p:ph type="title"/>
          </p:nvPr>
        </p:nvSpPr>
        <p:spPr>
          <a:xfrm>
            <a:off x="-1245463" y="272854"/>
            <a:ext cx="8686800" cy="838200"/>
          </a:xfrm>
        </p:spPr>
        <p:txBody>
          <a:bodyPr>
            <a:normAutofit fontScale="90000"/>
          </a:bodyPr>
          <a:lstStyle/>
          <a:p>
            <a:pPr algn="ctr"/>
            <a:r>
              <a:rPr lang="en-US" sz="3100" u="sng">
                <a:latin typeface="+mn-lt"/>
              </a:rPr>
              <a:t>A typical day in Year 1</a:t>
            </a:r>
            <a:br>
              <a:rPr lang="en-US" sz="2400">
                <a:latin typeface="CCW Cursive Writing 1" panose="03050602040000000000" pitchFamily="66" charset="0"/>
              </a:rPr>
            </a:br>
            <a:br>
              <a:rPr lang="en-US" sz="2400">
                <a:latin typeface="CCW Cursive Writing 1" panose="03050602040000000000" pitchFamily="66" charset="0"/>
              </a:rPr>
            </a:br>
            <a:endParaRPr lang="en-US" sz="2400">
              <a:latin typeface="CCW Cursive Writing 1" panose="03050602040000000000" pitchFamily="66" charset="0"/>
            </a:endParaRPr>
          </a:p>
        </p:txBody>
      </p:sp>
      <p:sp>
        <p:nvSpPr>
          <p:cNvPr id="7" name="TextBox 6">
            <a:extLst>
              <a:ext uri="{FF2B5EF4-FFF2-40B4-BE49-F238E27FC236}">
                <a16:creationId xmlns:a16="http://schemas.microsoft.com/office/drawing/2014/main" id="{32175329-6347-7332-60A6-4F8C1B18A579}"/>
              </a:ext>
            </a:extLst>
          </p:cNvPr>
          <p:cNvSpPr txBox="1"/>
          <p:nvPr/>
        </p:nvSpPr>
        <p:spPr>
          <a:xfrm>
            <a:off x="451699" y="797510"/>
            <a:ext cx="8505646" cy="6001643"/>
          </a:xfrm>
          <a:prstGeom prst="rect">
            <a:avLst/>
          </a:prstGeom>
          <a:noFill/>
        </p:spPr>
        <p:txBody>
          <a:bodyPr wrap="square" rtlCol="0">
            <a:spAutoFit/>
          </a:bodyPr>
          <a:lstStyle/>
          <a:p>
            <a:pPr marL="285750" indent="-285750">
              <a:buFont typeface="Arial" panose="020B0604020202020204" pitchFamily="34" charset="0"/>
              <a:buChar char="•"/>
            </a:pPr>
            <a:r>
              <a:rPr lang="en-GB" sz="2400">
                <a:solidFill>
                  <a:prstClr val="black"/>
                </a:solidFill>
                <a:latin typeface="Letter-join Print Plus 1"/>
              </a:rPr>
              <a:t>9-9.15am Collective Worship</a:t>
            </a:r>
          </a:p>
          <a:p>
            <a:pPr marL="285750" indent="-285750">
              <a:buFont typeface="Arial" panose="020B0604020202020204" pitchFamily="34" charset="0"/>
              <a:buChar char="•"/>
            </a:pPr>
            <a:r>
              <a:rPr lang="en-GB" sz="2400">
                <a:solidFill>
                  <a:prstClr val="black"/>
                </a:solidFill>
                <a:latin typeface="Letter-join Print Plus 1"/>
              </a:rPr>
              <a:t>9.15-10am Read Write Inc</a:t>
            </a:r>
          </a:p>
          <a:p>
            <a:pPr marL="285750" indent="-285750">
              <a:buFont typeface="Arial" panose="020B0604020202020204" pitchFamily="34" charset="0"/>
              <a:buChar char="•"/>
            </a:pPr>
            <a:r>
              <a:rPr lang="en-GB" sz="2400">
                <a:solidFill>
                  <a:prstClr val="black"/>
                </a:solidFill>
                <a:latin typeface="Letter-join Print Plus 1"/>
              </a:rPr>
              <a:t>10-10.45am English</a:t>
            </a:r>
          </a:p>
          <a:p>
            <a:pPr marL="285750" indent="-285750">
              <a:buFont typeface="Arial" panose="020B0604020202020204" pitchFamily="34" charset="0"/>
              <a:buChar char="•"/>
            </a:pPr>
            <a:endParaRPr lang="en-GB" sz="2400">
              <a:solidFill>
                <a:prstClr val="black"/>
              </a:solidFill>
              <a:latin typeface="Letter-join Print Plus 1"/>
            </a:endParaRPr>
          </a:p>
          <a:p>
            <a:r>
              <a:rPr lang="en-GB" sz="2400">
                <a:solidFill>
                  <a:prstClr val="black"/>
                </a:solidFill>
                <a:latin typeface="Letter-join Print Plus 1"/>
              </a:rPr>
              <a:t>	</a:t>
            </a:r>
            <a:r>
              <a:rPr lang="en-GB" sz="2400">
                <a:solidFill>
                  <a:srgbClr val="FF0000"/>
                </a:solidFill>
                <a:latin typeface="Letter-join Print Plus 1"/>
              </a:rPr>
              <a:t>Playtime (10.45-11am) </a:t>
            </a:r>
          </a:p>
          <a:p>
            <a:endParaRPr lang="en-GB" sz="2400">
              <a:solidFill>
                <a:prstClr val="black"/>
              </a:solidFill>
              <a:latin typeface="Letter-join Print Plus 1"/>
            </a:endParaRPr>
          </a:p>
          <a:p>
            <a:pPr marL="285750" indent="-285750">
              <a:buFont typeface="Arial" panose="020B0604020202020204" pitchFamily="34" charset="0"/>
              <a:buChar char="•"/>
            </a:pPr>
            <a:r>
              <a:rPr lang="en-GB" sz="2400">
                <a:solidFill>
                  <a:prstClr val="black"/>
                </a:solidFill>
                <a:latin typeface="Letter-join Print Plus 1"/>
              </a:rPr>
              <a:t>11am-12pm Maths</a:t>
            </a:r>
          </a:p>
          <a:p>
            <a:pPr marL="285750" indent="-285750">
              <a:buFont typeface="Arial" panose="020B0604020202020204" pitchFamily="34" charset="0"/>
              <a:buChar char="•"/>
            </a:pPr>
            <a:endParaRPr lang="en-GB" sz="2400">
              <a:solidFill>
                <a:prstClr val="black"/>
              </a:solidFill>
              <a:latin typeface="Letter-join Print Plus 1"/>
            </a:endParaRPr>
          </a:p>
          <a:p>
            <a:r>
              <a:rPr lang="en-GB" sz="2400">
                <a:solidFill>
                  <a:prstClr val="black"/>
                </a:solidFill>
                <a:latin typeface="Letter-join Print Plus 1"/>
              </a:rPr>
              <a:t>	</a:t>
            </a:r>
            <a:r>
              <a:rPr lang="en-GB" sz="2400">
                <a:solidFill>
                  <a:srgbClr val="FF0000"/>
                </a:solidFill>
                <a:latin typeface="Letter-join Print Plus 1"/>
              </a:rPr>
              <a:t>Lunchtime (12-12.45pm)</a:t>
            </a:r>
          </a:p>
          <a:p>
            <a:endParaRPr lang="en-GB" sz="2400">
              <a:solidFill>
                <a:prstClr val="black"/>
              </a:solidFill>
              <a:latin typeface="Letter-join Print Plus 1"/>
            </a:endParaRPr>
          </a:p>
          <a:p>
            <a:pPr marL="285750" indent="-285750">
              <a:buFont typeface="Arial" panose="020B0604020202020204" pitchFamily="34" charset="0"/>
              <a:buChar char="•"/>
            </a:pPr>
            <a:r>
              <a:rPr lang="en-GB" sz="2400">
                <a:solidFill>
                  <a:prstClr val="black"/>
                </a:solidFill>
                <a:latin typeface="Letter-join Print Plus 1"/>
              </a:rPr>
              <a:t>12.45 – 1.45pm Foundation Lesson</a:t>
            </a:r>
          </a:p>
          <a:p>
            <a:endParaRPr lang="en-GB" sz="2400">
              <a:solidFill>
                <a:prstClr val="black"/>
              </a:solidFill>
              <a:latin typeface="Letter-join Print Plus 1"/>
            </a:endParaRPr>
          </a:p>
          <a:p>
            <a:r>
              <a:rPr lang="en-GB" sz="2400">
                <a:solidFill>
                  <a:prstClr val="black"/>
                </a:solidFill>
                <a:latin typeface="Letter-join Print Plus 1"/>
              </a:rPr>
              <a:t>       </a:t>
            </a:r>
            <a:r>
              <a:rPr lang="en-GB" sz="2400">
                <a:solidFill>
                  <a:srgbClr val="FF0000"/>
                </a:solidFill>
              </a:rPr>
              <a:t>Playtime (1.45-2pm)</a:t>
            </a:r>
          </a:p>
          <a:p>
            <a:endParaRPr lang="en-GB" sz="2400">
              <a:solidFill>
                <a:srgbClr val="FF0000"/>
              </a:solidFill>
              <a:latin typeface="Letter-join Print Plus 1"/>
            </a:endParaRPr>
          </a:p>
          <a:p>
            <a:pPr marL="342900" indent="-342900">
              <a:buFont typeface="Arial" panose="020B0604020202020204" pitchFamily="34" charset="0"/>
              <a:buChar char="•"/>
            </a:pPr>
            <a:r>
              <a:rPr lang="en-GB" sz="2400">
                <a:solidFill>
                  <a:prstClr val="black"/>
                </a:solidFill>
              </a:rPr>
              <a:t>2-3pm Foundation Lesson</a:t>
            </a:r>
            <a:endParaRPr lang="en-GB" sz="2400">
              <a:solidFill>
                <a:prstClr val="black"/>
              </a:solidFill>
              <a:latin typeface="Letter-join Print Plus 1"/>
            </a:endParaRPr>
          </a:p>
          <a:p>
            <a:pPr marL="285750" indent="-285750">
              <a:buFont typeface="Arial" panose="020B0604020202020204" pitchFamily="34" charset="0"/>
              <a:buChar char="•"/>
            </a:pPr>
            <a:r>
              <a:rPr lang="en-GB" sz="2400">
                <a:solidFill>
                  <a:prstClr val="black"/>
                </a:solidFill>
                <a:latin typeface="Letter-join Print Plus 1"/>
              </a:rPr>
              <a:t>3pm Story time</a:t>
            </a:r>
          </a:p>
        </p:txBody>
      </p:sp>
      <p:pic>
        <p:nvPicPr>
          <p:cNvPr id="2050" name="Picture 2" descr="The Pilgrim School (The Pilgrim Multi ...">
            <a:extLst>
              <a:ext uri="{FF2B5EF4-FFF2-40B4-BE49-F238E27FC236}">
                <a16:creationId xmlns:a16="http://schemas.microsoft.com/office/drawing/2014/main" id="{910EB6DF-02F7-42ED-BDDE-F2992E80CC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9204" y="163472"/>
            <a:ext cx="6672796" cy="2173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730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37EC1-0039-4633-A515-4B734CFB8025}"/>
              </a:ext>
            </a:extLst>
          </p:cNvPr>
          <p:cNvSpPr>
            <a:spLocks noGrp="1"/>
          </p:cNvSpPr>
          <p:nvPr>
            <p:ph type="title"/>
          </p:nvPr>
        </p:nvSpPr>
        <p:spPr>
          <a:xfrm>
            <a:off x="2152650" y="1"/>
            <a:ext cx="7886700" cy="872197"/>
          </a:xfrm>
        </p:spPr>
        <p:txBody>
          <a:bodyPr>
            <a:normAutofit/>
          </a:bodyPr>
          <a:lstStyle/>
          <a:p>
            <a:r>
              <a:rPr lang="en-US" sz="3200">
                <a:latin typeface="CCW Cursive Writing 1" panose="03050602040000000000" pitchFamily="66" charset="0"/>
              </a:rPr>
              <a:t>   </a:t>
            </a:r>
            <a:r>
              <a:rPr lang="en-US" sz="3200" u="sng">
                <a:latin typeface="Letter-join Print Plus 1" panose="02000805000000020003" pitchFamily="50" charset="0"/>
              </a:rPr>
              <a:t>Year 1 Topic Overview</a:t>
            </a:r>
          </a:p>
        </p:txBody>
      </p:sp>
      <p:pic>
        <p:nvPicPr>
          <p:cNvPr id="4" name="Picture 3">
            <a:extLst>
              <a:ext uri="{FF2B5EF4-FFF2-40B4-BE49-F238E27FC236}">
                <a16:creationId xmlns:a16="http://schemas.microsoft.com/office/drawing/2014/main" id="{81BF0FF5-E492-4EE9-A454-4CCE2240A9EE}"/>
              </a:ext>
            </a:extLst>
          </p:cNvPr>
          <p:cNvPicPr>
            <a:picLocks noChangeAspect="1"/>
          </p:cNvPicPr>
          <p:nvPr/>
        </p:nvPicPr>
        <p:blipFill>
          <a:blip r:embed="rId2"/>
          <a:stretch>
            <a:fillRect/>
          </a:stretch>
        </p:blipFill>
        <p:spPr>
          <a:xfrm>
            <a:off x="1540333" y="872198"/>
            <a:ext cx="8752920" cy="5657965"/>
          </a:xfrm>
          <a:prstGeom prst="rect">
            <a:avLst/>
          </a:prstGeom>
        </p:spPr>
      </p:pic>
    </p:spTree>
    <p:extLst>
      <p:ext uri="{BB962C8B-B14F-4D97-AF65-F5344CB8AC3E}">
        <p14:creationId xmlns:p14="http://schemas.microsoft.com/office/powerpoint/2010/main" val="275265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a:t>Phonics</a:t>
            </a:r>
          </a:p>
        </p:txBody>
      </p:sp>
      <p:sp>
        <p:nvSpPr>
          <p:cNvPr id="3" name="Content Placeholder 2"/>
          <p:cNvSpPr>
            <a:spLocks noGrp="1"/>
          </p:cNvSpPr>
          <p:nvPr>
            <p:ph idx="1"/>
          </p:nvPr>
        </p:nvSpPr>
        <p:spPr/>
        <p:txBody>
          <a:bodyPr vert="horz" anchor="t">
            <a:normAutofit/>
          </a:bodyPr>
          <a:lstStyle/>
          <a:p>
            <a:r>
              <a:rPr lang="en-GB" sz="2800">
                <a:solidFill>
                  <a:schemeClr val="tx1"/>
                </a:solidFill>
              </a:rPr>
              <a:t>Phonics is taught through Read Write Inc sessions. </a:t>
            </a:r>
            <a:r>
              <a:rPr lang="en-GB" sz="2800"/>
              <a:t>The children are assessed every half term and groups are rearranged accordingly. </a:t>
            </a:r>
            <a:endParaRPr lang="en-GB" sz="2800">
              <a:solidFill>
                <a:schemeClr val="tx1"/>
              </a:solidFill>
            </a:endParaRPr>
          </a:p>
          <a:p>
            <a:pPr marL="0" indent="0">
              <a:buNone/>
            </a:pPr>
            <a:endParaRPr lang="en-GB" sz="2800">
              <a:solidFill>
                <a:schemeClr val="tx1"/>
              </a:solidFill>
            </a:endParaRPr>
          </a:p>
          <a:p>
            <a:r>
              <a:rPr lang="en-GB" sz="2800"/>
              <a:t>Phonics check – children will be well prepared for this throughout the Year.  Mrs Dwan is our administrator for the check. It will take place in June, just after the half term break. (Week beginning Monday 8</a:t>
            </a:r>
            <a:r>
              <a:rPr lang="en-GB" sz="2800" baseline="30000"/>
              <a:t>th</a:t>
            </a:r>
            <a:r>
              <a:rPr lang="en-GB" sz="2800"/>
              <a:t> June)</a:t>
            </a:r>
          </a:p>
          <a:p>
            <a:pPr>
              <a:buNone/>
            </a:pPr>
            <a:endParaRPr lang="en-GB"/>
          </a:p>
        </p:txBody>
      </p:sp>
      <p:pic>
        <p:nvPicPr>
          <p:cNvPr id="1026" name="Picture 2" descr="Read Write Inc. Phonics: Fred Frog ...">
            <a:extLst>
              <a:ext uri="{FF2B5EF4-FFF2-40B4-BE49-F238E27FC236}">
                <a16:creationId xmlns:a16="http://schemas.microsoft.com/office/drawing/2014/main" id="{EA5F5572-0000-4EE1-B83D-943B2F515E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4113" y="5035548"/>
            <a:ext cx="3133725" cy="1457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698F3CD-7F22-4285-B88F-04A50BAB9353}"/>
              </a:ext>
            </a:extLst>
          </p:cNvPr>
          <p:cNvSpPr>
            <a:spLocks noGrp="1"/>
          </p:cNvSpPr>
          <p:nvPr>
            <p:ph type="title"/>
          </p:nvPr>
        </p:nvSpPr>
        <p:spPr>
          <a:xfrm>
            <a:off x="572493" y="238539"/>
            <a:ext cx="11018520" cy="1434415"/>
          </a:xfrm>
        </p:spPr>
        <p:txBody>
          <a:bodyPr anchor="b">
            <a:normAutofit/>
          </a:bodyPr>
          <a:lstStyle/>
          <a:p>
            <a:pPr>
              <a:defRPr/>
            </a:pPr>
            <a:r>
              <a:rPr lang="en-GB" sz="5400" b="1" u="sng"/>
              <a:t>Reading Matters</a:t>
            </a:r>
            <a:endParaRPr lang="en-GB" sz="5400"/>
          </a:p>
        </p:txBody>
      </p:sp>
      <p:sp>
        <p:nvSpPr>
          <p:cNvPr id="1434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F708AAC-B05E-4EF7-BE65-B3D4684BBCF4}"/>
              </a:ext>
            </a:extLst>
          </p:cNvPr>
          <p:cNvSpPr>
            <a:spLocks noGrp="1"/>
          </p:cNvSpPr>
          <p:nvPr>
            <p:ph idx="1"/>
          </p:nvPr>
        </p:nvSpPr>
        <p:spPr>
          <a:xfrm>
            <a:off x="572492" y="2071316"/>
            <a:ext cx="7392947" cy="4697276"/>
          </a:xfrm>
        </p:spPr>
        <p:txBody>
          <a:bodyPr anchor="t">
            <a:normAutofit fontScale="77500" lnSpcReduction="20000"/>
          </a:bodyPr>
          <a:lstStyle/>
          <a:p>
            <a:pPr marL="0" indent="0">
              <a:buNone/>
              <a:defRPr/>
            </a:pPr>
            <a:r>
              <a:rPr lang="en-GB" sz="2600"/>
              <a:t>As you’ve seen from the Topic Overview, Reading is </a:t>
            </a:r>
            <a:r>
              <a:rPr lang="en-GB" sz="2600" b="1"/>
              <a:t>central</a:t>
            </a:r>
            <a:r>
              <a:rPr lang="en-GB" sz="2600"/>
              <a:t> to the school and year group curriculum. Each half term, the children will be exposed to multiple high quality texts, chosen so that they tie into or complement learning.</a:t>
            </a:r>
          </a:p>
          <a:p>
            <a:pPr marL="0" indent="0">
              <a:buNone/>
              <a:defRPr/>
            </a:pPr>
            <a:endParaRPr lang="en-GB" sz="2600"/>
          </a:p>
          <a:p>
            <a:pPr marL="0" indent="0">
              <a:buNone/>
              <a:defRPr/>
            </a:pPr>
            <a:r>
              <a:rPr lang="en-GB" sz="2600"/>
              <a:t>These will include:</a:t>
            </a:r>
          </a:p>
          <a:p>
            <a:pPr>
              <a:defRPr/>
            </a:pPr>
            <a:r>
              <a:rPr lang="en-GB" sz="2600"/>
              <a:t>A ‘Vehicle text’ in English to inspire writing</a:t>
            </a:r>
          </a:p>
          <a:p>
            <a:pPr>
              <a:defRPr/>
            </a:pPr>
            <a:r>
              <a:rPr lang="en-GB" sz="2600"/>
              <a:t>A Reading for Pleasure text that we will read as a class (normally at the end of the day) to inspire fantastic reading attitudes</a:t>
            </a:r>
          </a:p>
          <a:p>
            <a:pPr>
              <a:defRPr/>
            </a:pPr>
            <a:endParaRPr lang="en-GB" sz="2600"/>
          </a:p>
          <a:p>
            <a:pPr marL="0" indent="0">
              <a:buNone/>
              <a:defRPr/>
            </a:pPr>
            <a:r>
              <a:rPr lang="en-GB" sz="2600"/>
              <a:t>In Topic work, Science, RE, Art and DT, the children will also read other texts to consolidate and move on learning.</a:t>
            </a:r>
          </a:p>
          <a:p>
            <a:pPr marL="0" indent="0">
              <a:buNone/>
              <a:defRPr/>
            </a:pPr>
            <a:endParaRPr lang="en-GB" sz="2600"/>
          </a:p>
          <a:p>
            <a:pPr marL="0" indent="0">
              <a:buNone/>
              <a:defRPr/>
            </a:pPr>
            <a:r>
              <a:rPr lang="en-GB" altLang="en-US" sz="2600"/>
              <a:t>Children will read every day in school in either their guided reading session or in their RWI session. </a:t>
            </a:r>
          </a:p>
          <a:p>
            <a:pPr marL="0" indent="0">
              <a:buNone/>
              <a:defRPr/>
            </a:pPr>
            <a:endParaRPr lang="en-GB" sz="1900"/>
          </a:p>
          <a:p>
            <a:pPr>
              <a:defRPr/>
            </a:pPr>
            <a:endParaRPr lang="en-GB" sz="1900"/>
          </a:p>
        </p:txBody>
      </p:sp>
      <p:pic>
        <p:nvPicPr>
          <p:cNvPr id="14338" name="Picture 2" descr="34,223 Children Reading Illustrations &amp;amp; Clip Art - iStock">
            <a:extLst>
              <a:ext uri="{FF2B5EF4-FFF2-40B4-BE49-F238E27FC236}">
                <a16:creationId xmlns:a16="http://schemas.microsoft.com/office/drawing/2014/main" id="{81382FD5-687A-47E4-A094-1940E2033D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574"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4B6FCD0-B737-4D50-8438-D18108695538}"/>
              </a:ext>
            </a:extLst>
          </p:cNvPr>
          <p:cNvSpPr>
            <a:spLocks noGrp="1"/>
          </p:cNvSpPr>
          <p:nvPr>
            <p:ph type="title"/>
          </p:nvPr>
        </p:nvSpPr>
        <p:spPr>
          <a:xfrm>
            <a:off x="572493" y="238539"/>
            <a:ext cx="11018520" cy="1434415"/>
          </a:xfrm>
        </p:spPr>
        <p:txBody>
          <a:bodyPr anchor="b">
            <a:normAutofit/>
          </a:bodyPr>
          <a:lstStyle/>
          <a:p>
            <a:pPr>
              <a:defRPr/>
            </a:pPr>
            <a:r>
              <a:rPr lang="en-GB" sz="5400" b="1" u="sng"/>
              <a:t>Reading at home </a:t>
            </a:r>
            <a:endParaRPr lang="en-GB" sz="5400" b="1"/>
          </a:p>
        </p:txBody>
      </p:sp>
      <p:sp>
        <p:nvSpPr>
          <p:cNvPr id="1332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67" name="Content Placeholder 2">
            <a:extLst>
              <a:ext uri="{FF2B5EF4-FFF2-40B4-BE49-F238E27FC236}">
                <a16:creationId xmlns:a16="http://schemas.microsoft.com/office/drawing/2014/main" id="{97AE5376-5566-4D0D-A6DF-FD8495A32DF7}"/>
              </a:ext>
            </a:extLst>
          </p:cNvPr>
          <p:cNvSpPr>
            <a:spLocks noGrp="1"/>
          </p:cNvSpPr>
          <p:nvPr>
            <p:ph idx="1"/>
          </p:nvPr>
        </p:nvSpPr>
        <p:spPr>
          <a:xfrm>
            <a:off x="572493" y="2071315"/>
            <a:ext cx="6999882" cy="4548145"/>
          </a:xfrm>
        </p:spPr>
        <p:txBody>
          <a:bodyPr anchor="t">
            <a:normAutofit fontScale="92500" lnSpcReduction="20000"/>
          </a:bodyPr>
          <a:lstStyle/>
          <a:p>
            <a:r>
              <a:rPr lang="en-GB" altLang="en-US" sz="2300"/>
              <a:t>It’s </a:t>
            </a:r>
            <a:r>
              <a:rPr lang="en-GB" altLang="en-US" sz="2300" u="sng"/>
              <a:t>vitally important </a:t>
            </a:r>
            <a:r>
              <a:rPr lang="en-GB" altLang="en-US" sz="2300"/>
              <a:t>for the children to read at home </a:t>
            </a:r>
          </a:p>
          <a:p>
            <a:r>
              <a:rPr lang="en-GB" altLang="en-US" sz="2300"/>
              <a:t>The children’s reading record should be signed by an adult whenever they have read and comments can be made by the adult if they wish.</a:t>
            </a:r>
          </a:p>
          <a:p>
            <a:r>
              <a:rPr lang="en-GB" altLang="en-US" sz="2300"/>
              <a:t>Reading books must be in on a Friday so that the children can receive the new books from their group.</a:t>
            </a:r>
          </a:p>
          <a:p>
            <a:r>
              <a:rPr lang="en-GB" sz="2300">
                <a:hlinkClick r:id="rId2"/>
              </a:rPr>
              <a:t>https://primarysite-prod-sorted.s3.amazonaws.com/standrews/UploadedDocument/ac8c83fe75de4721993415b3a38ccba8/reading-at-home-strategies-and-ideas-for-families.pdf</a:t>
            </a:r>
            <a:br>
              <a:rPr lang="en-GB" sz="2300"/>
            </a:br>
            <a:br>
              <a:rPr lang="en-GB" sz="2300"/>
            </a:br>
            <a:r>
              <a:rPr lang="en-GB" sz="2300"/>
              <a:t>On our school website, there are documents that we have designed to support strategies for Reading at home.</a:t>
            </a:r>
            <a:br>
              <a:rPr lang="en-GB" sz="2300"/>
            </a:br>
            <a:r>
              <a:rPr lang="en-GB" sz="2300"/>
              <a:t>It has suggested questions you could ask the children about their book that follow the questioning techniques that we use in school.</a:t>
            </a:r>
            <a:endParaRPr lang="en-GB" altLang="en-US" sz="2300"/>
          </a:p>
          <a:p>
            <a:endParaRPr lang="en-GB" altLang="en-US" sz="2200"/>
          </a:p>
          <a:p>
            <a:endParaRPr lang="en-GB" altLang="en-US" sz="2200"/>
          </a:p>
          <a:p>
            <a:endParaRPr lang="en-GB" altLang="en-US" sz="2200" u="sng"/>
          </a:p>
        </p:txBody>
      </p:sp>
      <p:pic>
        <p:nvPicPr>
          <p:cNvPr id="13314" name="Picture 2" descr="Reading With An Adult Clipart, HD Png Download - kindpng">
            <a:extLst>
              <a:ext uri="{FF2B5EF4-FFF2-40B4-BE49-F238E27FC236}">
                <a16:creationId xmlns:a16="http://schemas.microsoft.com/office/drawing/2014/main" id="{AB5A9457-2FF3-4D5E-A8D8-5A0C0B0943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415" r="-2"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2" name="Rectangle 1024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42" name="Rectangle 2">
            <a:extLst>
              <a:ext uri="{FF2B5EF4-FFF2-40B4-BE49-F238E27FC236}">
                <a16:creationId xmlns:a16="http://schemas.microsoft.com/office/drawing/2014/main" id="{A7ECAE84-67EF-4746-BD41-3BA114EE0D0E}"/>
              </a:ext>
            </a:extLst>
          </p:cNvPr>
          <p:cNvSpPr>
            <a:spLocks noGrp="1" noRot="1" noChangeArrowheads="1"/>
          </p:cNvSpPr>
          <p:nvPr>
            <p:ph type="title"/>
          </p:nvPr>
        </p:nvSpPr>
        <p:spPr>
          <a:xfrm>
            <a:off x="572493" y="238539"/>
            <a:ext cx="11018520" cy="1434415"/>
          </a:xfrm>
        </p:spPr>
        <p:txBody>
          <a:bodyPr anchor="b">
            <a:normAutofit/>
          </a:bodyPr>
          <a:lstStyle/>
          <a:p>
            <a:pPr>
              <a:defRPr/>
            </a:pPr>
            <a:r>
              <a:rPr lang="en-GB" sz="5400" b="1" u="sng"/>
              <a:t>PE timetable</a:t>
            </a:r>
            <a:endParaRPr lang="en-US" sz="5400" b="1" u="sng"/>
          </a:p>
        </p:txBody>
      </p:sp>
      <p:sp>
        <p:nvSpPr>
          <p:cNvPr id="1025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43" name="Rectangle 3">
            <a:extLst>
              <a:ext uri="{FF2B5EF4-FFF2-40B4-BE49-F238E27FC236}">
                <a16:creationId xmlns:a16="http://schemas.microsoft.com/office/drawing/2014/main" id="{1660A3A2-1F5A-4D67-9E51-005A1CB63727}"/>
              </a:ext>
            </a:extLst>
          </p:cNvPr>
          <p:cNvSpPr>
            <a:spLocks noGrp="1" noRot="1" noChangeArrowheads="1"/>
          </p:cNvSpPr>
          <p:nvPr>
            <p:ph idx="1"/>
          </p:nvPr>
        </p:nvSpPr>
        <p:spPr>
          <a:xfrm>
            <a:off x="572493" y="2071316"/>
            <a:ext cx="6713552" cy="4119172"/>
          </a:xfrm>
        </p:spPr>
        <p:txBody>
          <a:bodyPr rtlCol="0" anchor="t">
            <a:normAutofit/>
          </a:bodyPr>
          <a:lstStyle/>
          <a:p>
            <a:pPr>
              <a:defRPr/>
            </a:pPr>
            <a:r>
              <a:rPr lang="en-GB" sz="2200"/>
              <a:t>PE is on Wednesday and Friday.</a:t>
            </a:r>
          </a:p>
          <a:p>
            <a:pPr marL="0" indent="0">
              <a:buNone/>
              <a:defRPr/>
            </a:pPr>
            <a:endParaRPr lang="en-GB" sz="2200"/>
          </a:p>
          <a:p>
            <a:pPr>
              <a:defRPr/>
            </a:pPr>
            <a:r>
              <a:rPr lang="en-GB" sz="2200"/>
              <a:t>Earrings must be taken out at home before school or covered with plasters.</a:t>
            </a:r>
          </a:p>
          <a:p>
            <a:pPr marL="0" indent="0">
              <a:buNone/>
              <a:defRPr/>
            </a:pPr>
            <a:endParaRPr lang="en-GB" sz="2200"/>
          </a:p>
          <a:p>
            <a:pPr>
              <a:defRPr/>
            </a:pPr>
            <a:r>
              <a:rPr lang="en-GB" sz="2200"/>
              <a:t>PE Kit plain navy shorts, plain white t shirt or school t-shirt, trainers. We encourage the children to wear track-suits in the winter months. Children should wear their kit to school on PE days.</a:t>
            </a:r>
          </a:p>
          <a:p>
            <a:pPr>
              <a:buNone/>
              <a:defRPr/>
            </a:pPr>
            <a:endParaRPr lang="en-GB" sz="2200"/>
          </a:p>
          <a:p>
            <a:pPr>
              <a:buNone/>
              <a:defRPr/>
            </a:pPr>
            <a:endParaRPr lang="en-GB" sz="2200"/>
          </a:p>
          <a:p>
            <a:pPr>
              <a:buNone/>
              <a:defRPr/>
            </a:pPr>
            <a:endParaRPr lang="en-GB" sz="2200"/>
          </a:p>
          <a:p>
            <a:pPr>
              <a:buNone/>
              <a:defRPr/>
            </a:pPr>
            <a:endParaRPr lang="en-GB" sz="2200"/>
          </a:p>
        </p:txBody>
      </p:sp>
      <p:pic>
        <p:nvPicPr>
          <p:cNvPr id="2050" name="Picture 2" descr="See the source image">
            <a:extLst>
              <a:ext uri="{FF2B5EF4-FFF2-40B4-BE49-F238E27FC236}">
                <a16:creationId xmlns:a16="http://schemas.microsoft.com/office/drawing/2014/main" id="{67F678F1-0546-4159-B46F-099E14B1258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792" b="-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1" name="Rectangle 4">
            <a:extLst>
              <a:ext uri="{FF2B5EF4-FFF2-40B4-BE49-F238E27FC236}">
                <a16:creationId xmlns:a16="http://schemas.microsoft.com/office/drawing/2014/main" id="{3990B1A7-6866-473B-B4F7-DA97FC82009C}"/>
              </a:ext>
            </a:extLst>
          </p:cNvPr>
          <p:cNvSpPr>
            <a:spLocks noChangeArrowheads="1"/>
          </p:cNvSpPr>
          <p:nvPr/>
        </p:nvSpPr>
        <p:spPr bwMode="auto">
          <a:xfrm>
            <a:off x="614038" y="417747"/>
            <a:ext cx="10963923" cy="3354765"/>
          </a:xfrm>
          <a:prstGeom prst="rect">
            <a:avLst/>
          </a:prstGeom>
          <a:noFill/>
          <a:ln>
            <a:noFill/>
          </a:ln>
        </p:spPr>
        <p:txBody>
          <a:bodyPr wrap="squar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3600" b="1" i="0" u="sng" strike="noStrike" kern="1200" cap="none" spc="0" normalizeH="0" baseline="0" noProof="0">
                <a:ln>
                  <a:noFill/>
                </a:ln>
                <a:solidFill>
                  <a:prstClr val="black"/>
                </a:solidFill>
                <a:effectLst/>
                <a:uLnTx/>
                <a:uFillTx/>
                <a:latin typeface="Letter-join Print Plus 1" panose="02000805000000020003" pitchFamily="50" charset="0"/>
                <a:ea typeface="Calibri" panose="020F0502020204030204" pitchFamily="34" charset="0"/>
                <a:cs typeface="Times New Roman" panose="02020603050405020304" pitchFamily="18" charset="0"/>
              </a:rPr>
              <a:t>Homework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3600" b="1" i="0" u="sng" strike="noStrike" kern="1200" cap="none" spc="0" normalizeH="0" baseline="0" noProof="0">
              <a:ln>
                <a:noFill/>
              </a:ln>
              <a:solidFill>
                <a:prstClr val="black"/>
              </a:solidFill>
              <a:effectLst/>
              <a:uLnTx/>
              <a:uFillTx/>
              <a:latin typeface="Letter-join Print Plus 1" panose="02000805000000020003" pitchFamily="50"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200" b="1" i="0" u="sng" strike="noStrike" kern="1200" cap="none" spc="0" normalizeH="0" baseline="0" noProof="0">
              <a:ln>
                <a:noFill/>
              </a:ln>
              <a:solidFill>
                <a:prstClr val="black"/>
              </a:solidFill>
              <a:effectLst/>
              <a:uLnTx/>
              <a:uFillTx/>
              <a:latin typeface="Letter-join Print Plus 1" panose="02000805000000020003" pitchFamily="50"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a:ln>
                  <a:noFill/>
                </a:ln>
                <a:solidFill>
                  <a:prstClr val="black"/>
                </a:solidFill>
                <a:effectLst/>
                <a:uLnTx/>
                <a:uFillTx/>
                <a:latin typeface="Letter-join Print Plus 1" panose="02000805000000020003" pitchFamily="50" charset="0"/>
                <a:ea typeface="Calibri" panose="020F0502020204030204" pitchFamily="34" charset="0"/>
                <a:cs typeface="Times New Roman" panose="02020603050405020304" pitchFamily="18" charset="0"/>
              </a:rPr>
              <a:t>Reading (QR codes)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3200">
                <a:solidFill>
                  <a:prstClr val="black"/>
                </a:solidFill>
                <a:latin typeface="Letter-join Print Plus 1" panose="02000805000000020003" pitchFamily="50" charset="0"/>
                <a:ea typeface="Calibri" panose="020F0502020204030204" pitchFamily="34" charset="0"/>
                <a:cs typeface="Times New Roman" panose="02020603050405020304" pitchFamily="18" charset="0"/>
              </a:rPr>
              <a:t>Numbots</a:t>
            </a:r>
            <a:endParaRPr kumimoji="0" lang="en-GB" altLang="en-US" sz="3200" b="0" i="0" u="none" strike="noStrike" kern="1200" cap="none" spc="0" normalizeH="0" baseline="0" noProof="0">
              <a:ln>
                <a:noFill/>
              </a:ln>
              <a:solidFill>
                <a:prstClr val="black"/>
              </a:solidFill>
              <a:effectLst/>
              <a:uLnTx/>
              <a:uFillTx/>
              <a:latin typeface="Letter-join Print Plus 1" panose="02000805000000020003" pitchFamily="50"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a:ln>
                  <a:noFill/>
                </a:ln>
                <a:solidFill>
                  <a:prstClr val="black"/>
                </a:solidFill>
                <a:effectLst/>
                <a:uLnTx/>
                <a:uFillTx/>
                <a:latin typeface="Letter-join Print Plus 1" panose="02000805000000020003" pitchFamily="50" charset="0"/>
                <a:ea typeface="Calibri" panose="020F0502020204030204" pitchFamily="34" charset="0"/>
                <a:cs typeface="Times New Roman" panose="02020603050405020304" pitchFamily="18" charset="0"/>
              </a:rPr>
              <a:t>Knowledge Organisers to the class webpage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altLang="en-US" sz="3200" b="0" i="0" u="none" strike="noStrike" kern="1200" cap="none" spc="0" normalizeH="0" baseline="0" noProof="0">
                <a:ln>
                  <a:noFill/>
                </a:ln>
                <a:solidFill>
                  <a:prstClr val="black"/>
                </a:solidFill>
                <a:effectLst/>
                <a:uLnTx/>
                <a:uFillTx/>
                <a:latin typeface="Letter-join Print Plus 1" panose="02000805000000020003" pitchFamily="50" charset="0"/>
                <a:ea typeface="Calibri" panose="020F0502020204030204" pitchFamily="34" charset="0"/>
                <a:cs typeface="Times New Roman" panose="02020603050405020304" pitchFamily="18" charset="0"/>
              </a:rPr>
              <a:t>Purple Mash</a:t>
            </a:r>
          </a:p>
        </p:txBody>
      </p:sp>
      <p:pic>
        <p:nvPicPr>
          <p:cNvPr id="6146" name="Picture 2" descr="Doing Homework Clipart High Res Stock Images | Shutterstock">
            <a:extLst>
              <a:ext uri="{FF2B5EF4-FFF2-40B4-BE49-F238E27FC236}">
                <a16:creationId xmlns:a16="http://schemas.microsoft.com/office/drawing/2014/main" id="{444028BC-3AF5-4161-AF8C-3A7CCB17AD7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476"/>
          <a:stretch/>
        </p:blipFill>
        <p:spPr bwMode="auto">
          <a:xfrm>
            <a:off x="9507817" y="97654"/>
            <a:ext cx="1873588" cy="199747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books-book-clipart-clipart-cliparts-for-you-2-clipart-books-385_293 –  Gleeson Gleanings: News &amp;amp; Updates from Gleeson Library | Geschke Center, USF">
            <a:extLst>
              <a:ext uri="{FF2B5EF4-FFF2-40B4-BE49-F238E27FC236}">
                <a16:creationId xmlns:a16="http://schemas.microsoft.com/office/drawing/2014/main" id="{99449631-C689-4A09-B51B-2091054B36E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00644" y="3571174"/>
            <a:ext cx="4087368" cy="3115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A46BD8-1AC6-03F6-8803-C6E013B420A4}"/>
              </a:ext>
            </a:extLst>
          </p:cNvPr>
          <p:cNvSpPr>
            <a:spLocks noGrp="1"/>
          </p:cNvSpPr>
          <p:nvPr>
            <p:ph idx="1"/>
          </p:nvPr>
        </p:nvSpPr>
        <p:spPr>
          <a:xfrm>
            <a:off x="196175" y="220561"/>
            <a:ext cx="10515600" cy="4351338"/>
          </a:xfrm>
        </p:spPr>
        <p:txBody>
          <a:bodyPr>
            <a:normAutofit/>
          </a:bodyPr>
          <a:lstStyle/>
          <a:p>
            <a:r>
              <a:rPr lang="en-GB" sz="3200">
                <a:latin typeface="Letter-join Plus 36" panose="02000505000000020003" pitchFamily="50" charset="0"/>
              </a:rPr>
              <a:t>We expect your child to access ‘</a:t>
            </a:r>
            <a:r>
              <a:rPr lang="en-GB" sz="3200" err="1">
                <a:latin typeface="Letter-join Plus 36" panose="02000505000000020003" pitchFamily="50" charset="0"/>
              </a:rPr>
              <a:t>Numbots</a:t>
            </a:r>
            <a:r>
              <a:rPr lang="en-GB" sz="3200">
                <a:latin typeface="Letter-join Plus 36" panose="02000505000000020003" pitchFamily="50" charset="0"/>
              </a:rPr>
              <a:t>’ weekly to support with their fluency within maths and improve their number sense. </a:t>
            </a:r>
          </a:p>
          <a:p>
            <a:r>
              <a:rPr lang="en-GB" sz="3200">
                <a:latin typeface="Letter-join Plus 36" panose="02000505000000020003" pitchFamily="50" charset="0"/>
              </a:rPr>
              <a:t>This year, a sticker reward system will be used for those who successfully complete each stage. </a:t>
            </a:r>
          </a:p>
          <a:p>
            <a:r>
              <a:rPr lang="en-GB" sz="3200">
                <a:latin typeface="Letter-join Plus 36" panose="02000505000000020003" pitchFamily="50" charset="0"/>
              </a:rPr>
              <a:t>Children should be encouraged to work independently at home (as they will at school) when accessing to ensure the content is appropriate for them. </a:t>
            </a:r>
          </a:p>
        </p:txBody>
      </p:sp>
      <p:pic>
        <p:nvPicPr>
          <p:cNvPr id="2050" name="Picture 2" descr="NumBots Year 1 – Newdale Primary and Nursery School">
            <a:extLst>
              <a:ext uri="{FF2B5EF4-FFF2-40B4-BE49-F238E27FC236}">
                <a16:creationId xmlns:a16="http://schemas.microsoft.com/office/drawing/2014/main" id="{EB7363D9-6ACC-9BAB-7A7E-E827FBBFB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77" y="3779515"/>
            <a:ext cx="6264613" cy="32114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FE6D65B-A57D-C028-639A-4578C176C50A}"/>
              </a:ext>
            </a:extLst>
          </p:cNvPr>
          <p:cNvPicPr>
            <a:picLocks noChangeAspect="1"/>
          </p:cNvPicPr>
          <p:nvPr/>
        </p:nvPicPr>
        <p:blipFill>
          <a:blip r:embed="rId3"/>
          <a:stretch>
            <a:fillRect/>
          </a:stretch>
        </p:blipFill>
        <p:spPr>
          <a:xfrm>
            <a:off x="7608449" y="4496306"/>
            <a:ext cx="4095750" cy="2028825"/>
          </a:xfrm>
          <a:prstGeom prst="rect">
            <a:avLst/>
          </a:prstGeom>
        </p:spPr>
      </p:pic>
      <p:sp>
        <p:nvSpPr>
          <p:cNvPr id="6" name="Rectangle 5">
            <a:extLst>
              <a:ext uri="{FF2B5EF4-FFF2-40B4-BE49-F238E27FC236}">
                <a16:creationId xmlns:a16="http://schemas.microsoft.com/office/drawing/2014/main" id="{400ECB46-F43A-364F-A692-892010EB23B4}"/>
              </a:ext>
            </a:extLst>
          </p:cNvPr>
          <p:cNvSpPr/>
          <p:nvPr/>
        </p:nvSpPr>
        <p:spPr>
          <a:xfrm>
            <a:off x="7608449" y="4571899"/>
            <a:ext cx="1817653" cy="2724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7" name="Rectangle 6">
            <a:extLst>
              <a:ext uri="{FF2B5EF4-FFF2-40B4-BE49-F238E27FC236}">
                <a16:creationId xmlns:a16="http://schemas.microsoft.com/office/drawing/2014/main" id="{4AA9DAF7-147F-0E95-76C5-005873C079F3}"/>
              </a:ext>
            </a:extLst>
          </p:cNvPr>
          <p:cNvSpPr/>
          <p:nvPr/>
        </p:nvSpPr>
        <p:spPr>
          <a:xfrm>
            <a:off x="8402874" y="5264084"/>
            <a:ext cx="1817653" cy="2724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Rectangle 7">
            <a:extLst>
              <a:ext uri="{FF2B5EF4-FFF2-40B4-BE49-F238E27FC236}">
                <a16:creationId xmlns:a16="http://schemas.microsoft.com/office/drawing/2014/main" id="{572D3A41-03BF-C7C1-E1C3-10FA26B649C7}"/>
              </a:ext>
            </a:extLst>
          </p:cNvPr>
          <p:cNvSpPr/>
          <p:nvPr/>
        </p:nvSpPr>
        <p:spPr>
          <a:xfrm>
            <a:off x="8402873" y="5956269"/>
            <a:ext cx="1817653" cy="2724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303981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E64C781-FB15-4F74-BAB2-331D54C406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4938" y="133350"/>
            <a:ext cx="9382125" cy="659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273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A3A08C-9DBE-4A55-81D3-2E6A0060C60F}"/>
              </a:ext>
            </a:extLst>
          </p:cNvPr>
          <p:cNvPicPr>
            <a:picLocks noChangeAspect="1"/>
          </p:cNvPicPr>
          <p:nvPr/>
        </p:nvPicPr>
        <p:blipFill>
          <a:blip r:embed="rId2"/>
          <a:stretch>
            <a:fillRect/>
          </a:stretch>
        </p:blipFill>
        <p:spPr>
          <a:xfrm>
            <a:off x="242179" y="0"/>
            <a:ext cx="11707641" cy="6858000"/>
          </a:xfrm>
          <a:prstGeom prst="rect">
            <a:avLst/>
          </a:prstGeom>
        </p:spPr>
      </p:pic>
    </p:spTree>
    <p:extLst>
      <p:ext uri="{BB962C8B-B14F-4D97-AF65-F5344CB8AC3E}">
        <p14:creationId xmlns:p14="http://schemas.microsoft.com/office/powerpoint/2010/main" val="203781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err="1">
                <a:latin typeface="Letter-join Air No-lead 36" panose="02000805000000020003" pitchFamily="50" charset="0"/>
              </a:rPr>
              <a:t>myHappyMind</a:t>
            </a:r>
            <a:r>
              <a:rPr lang="en-GB" sz="4800" b="1" u="sng">
                <a:latin typeface="Letter-join Air No-lead 36" panose="02000805000000020003" pitchFamily="50" charset="0"/>
              </a:rPr>
              <a:t> </a:t>
            </a:r>
            <a:endParaRPr lang="en-US" sz="4800" b="1" u="sng">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594096" y="1118278"/>
            <a:ext cx="11026774" cy="5131602"/>
          </a:xfrm>
        </p:spPr>
        <p:txBody>
          <a:bodyPr>
            <a:normAutofit/>
          </a:bodyPr>
          <a:lstStyle/>
          <a:p>
            <a:endParaRPr lang="en-GB"/>
          </a:p>
          <a:p>
            <a:r>
              <a:rPr lang="en-GB" err="1"/>
              <a:t>myHappymind</a:t>
            </a:r>
            <a:r>
              <a:rPr lang="en-GB"/>
              <a:t> is an NHS-backed curriculum in primary schools, secondary schools, and nurseries and is focused on building resilience, self-esteem, and happiness in children.</a:t>
            </a:r>
          </a:p>
          <a:p>
            <a:r>
              <a:rPr lang="en-GB"/>
              <a:t>•An </a:t>
            </a:r>
            <a:r>
              <a:rPr lang="en-GB" b="1"/>
              <a:t>award-winning </a:t>
            </a:r>
            <a:r>
              <a:rPr lang="en-GB"/>
              <a:t>programme that has received national recognition for its exceptional work in schools, nurseries, families, and organisations across the UK.</a:t>
            </a:r>
          </a:p>
          <a:p>
            <a:r>
              <a:rPr lang="en-GB"/>
              <a:t>•</a:t>
            </a:r>
            <a:r>
              <a:rPr lang="en-GB" b="1"/>
              <a:t>Backed by NHS </a:t>
            </a:r>
            <a:r>
              <a:rPr lang="en-GB"/>
              <a:t>using preventative strategies firmly rooted in science, research, and the fields of neuroscience and positive psychology.</a:t>
            </a:r>
          </a:p>
          <a:p>
            <a:endParaRPr lang="en-GB"/>
          </a:p>
        </p:txBody>
      </p:sp>
    </p:spTree>
    <p:extLst>
      <p:ext uri="{BB962C8B-B14F-4D97-AF65-F5344CB8AC3E}">
        <p14:creationId xmlns:p14="http://schemas.microsoft.com/office/powerpoint/2010/main" val="617842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err="1">
                <a:latin typeface="Letter-join Air No-lead 36" panose="02000805000000020003" pitchFamily="50" charset="0"/>
              </a:rPr>
              <a:t>myHappyMind</a:t>
            </a:r>
            <a:r>
              <a:rPr lang="en-GB" sz="4800" b="1" u="sng">
                <a:latin typeface="Letter-join Air No-lead 36" panose="02000805000000020003" pitchFamily="50" charset="0"/>
              </a:rPr>
              <a:t> </a:t>
            </a:r>
            <a:endParaRPr lang="en-US" sz="4800" b="1" u="sng">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412088" y="1198489"/>
            <a:ext cx="6987002" cy="5131602"/>
          </a:xfrm>
        </p:spPr>
        <p:txBody>
          <a:bodyPr>
            <a:normAutofit lnSpcReduction="10000"/>
          </a:bodyPr>
          <a:lstStyle/>
          <a:p>
            <a:pPr marL="0" indent="0">
              <a:buNone/>
            </a:pPr>
            <a:r>
              <a:rPr lang="en-GB" sz="2400" u="sng">
                <a:latin typeface="Letter-join Air No-lead 36" panose="02000805000000020003" pitchFamily="50" charset="0"/>
              </a:rPr>
              <a:t>Philosophy</a:t>
            </a:r>
          </a:p>
          <a:p>
            <a:pPr marL="514350" indent="-514350">
              <a:buAutoNum type="arabicPeriod"/>
            </a:pPr>
            <a:r>
              <a:rPr lang="en-GB" sz="2400">
                <a:latin typeface="Letter-join Air No-lead 36" panose="02000805000000020003" pitchFamily="50" charset="0"/>
              </a:rPr>
              <a:t>Proactive not reactive – helping our children to understand themselves and build self esteem before becoming reactive to challenging situations. </a:t>
            </a:r>
          </a:p>
          <a:p>
            <a:pPr marL="514350" indent="-514350">
              <a:buAutoNum type="arabicPeriod"/>
            </a:pPr>
            <a:r>
              <a:rPr lang="en-GB" sz="2400">
                <a:latin typeface="Letter-join Air No-lead 36" panose="02000805000000020003" pitchFamily="50" charset="0"/>
              </a:rPr>
              <a:t>Stigma Reversing – when people get the ‘why’ they take action. Understanding science behind our brains. </a:t>
            </a:r>
          </a:p>
          <a:p>
            <a:pPr marL="514350" indent="-514350">
              <a:buAutoNum type="arabicPeriod"/>
            </a:pPr>
            <a:r>
              <a:rPr lang="en-GB" sz="2400">
                <a:latin typeface="Letter-join Air No-lead 36" panose="02000805000000020003" pitchFamily="50" charset="0"/>
              </a:rPr>
              <a:t>A systematic approach – a child centred program that includes families and school through the </a:t>
            </a:r>
            <a:r>
              <a:rPr lang="en-GB" sz="2400" err="1">
                <a:latin typeface="Letter-join Air No-lead 36" panose="02000805000000020003" pitchFamily="50" charset="0"/>
              </a:rPr>
              <a:t>myHappyMind</a:t>
            </a:r>
            <a:r>
              <a:rPr lang="en-GB" sz="2400">
                <a:latin typeface="Letter-join Air No-lead 36" panose="02000805000000020003" pitchFamily="50" charset="0"/>
              </a:rPr>
              <a:t> app. </a:t>
            </a:r>
          </a:p>
          <a:p>
            <a:pPr marL="514350" indent="-514350">
              <a:buAutoNum type="arabicPeriod"/>
            </a:pPr>
            <a:r>
              <a:rPr lang="en-GB" sz="2400">
                <a:latin typeface="Letter-join Air No-lead 36" panose="02000805000000020003" pitchFamily="50" charset="0"/>
              </a:rPr>
              <a:t>Fun and easy to teach – interactive lessons which are enjoyable for all.</a:t>
            </a:r>
          </a:p>
          <a:p>
            <a:pPr marL="514350" indent="-514350">
              <a:buAutoNum type="arabicPeriod"/>
            </a:pPr>
            <a:r>
              <a:rPr lang="en-GB" sz="2400">
                <a:latin typeface="Letter-join Air No-lead 36" panose="02000805000000020003" pitchFamily="50" charset="0"/>
              </a:rPr>
              <a:t>Equal for all – supporting our most vulnerable children. </a:t>
            </a:r>
          </a:p>
          <a:p>
            <a:endParaRPr lang="en-GB" sz="1800"/>
          </a:p>
        </p:txBody>
      </p:sp>
      <p:pic>
        <p:nvPicPr>
          <p:cNvPr id="3" name="Picture 2">
            <a:extLst>
              <a:ext uri="{FF2B5EF4-FFF2-40B4-BE49-F238E27FC236}">
                <a16:creationId xmlns:a16="http://schemas.microsoft.com/office/drawing/2014/main" id="{0DAFCB69-43C0-4F22-9AED-A8B9E6F7A100}"/>
              </a:ext>
            </a:extLst>
          </p:cNvPr>
          <p:cNvPicPr>
            <a:picLocks noChangeAspect="1"/>
          </p:cNvPicPr>
          <p:nvPr/>
        </p:nvPicPr>
        <p:blipFill>
          <a:blip r:embed="rId2"/>
          <a:stretch>
            <a:fillRect/>
          </a:stretch>
        </p:blipFill>
        <p:spPr>
          <a:xfrm>
            <a:off x="7853319" y="127670"/>
            <a:ext cx="4152900" cy="4857750"/>
          </a:xfrm>
          <a:prstGeom prst="rect">
            <a:avLst/>
          </a:prstGeom>
        </p:spPr>
      </p:pic>
      <p:sp>
        <p:nvSpPr>
          <p:cNvPr id="4" name="Rectangle 3">
            <a:extLst>
              <a:ext uri="{FF2B5EF4-FFF2-40B4-BE49-F238E27FC236}">
                <a16:creationId xmlns:a16="http://schemas.microsoft.com/office/drawing/2014/main" id="{6A33A98E-5528-42B4-9B1B-6FAEE5CACB6F}"/>
              </a:ext>
            </a:extLst>
          </p:cNvPr>
          <p:cNvSpPr/>
          <p:nvPr/>
        </p:nvSpPr>
        <p:spPr>
          <a:xfrm>
            <a:off x="7897754" y="5313279"/>
            <a:ext cx="3968009" cy="369332"/>
          </a:xfrm>
          <a:prstGeom prst="rect">
            <a:avLst/>
          </a:prstGeom>
        </p:spPr>
        <p:txBody>
          <a:bodyPr wrap="none">
            <a:spAutoFit/>
          </a:bodyPr>
          <a:lstStyle/>
          <a:p>
            <a:r>
              <a:rPr lang="en-GB">
                <a:highlight>
                  <a:srgbClr val="FFFF00"/>
                </a:highlight>
                <a:latin typeface="Letter-join Air No-lead 36" panose="02000805000000020003" pitchFamily="50" charset="0"/>
              </a:rPr>
              <a:t>Your authentication code is 145453</a:t>
            </a:r>
          </a:p>
        </p:txBody>
      </p:sp>
    </p:spTree>
    <p:extLst>
      <p:ext uri="{BB962C8B-B14F-4D97-AF65-F5344CB8AC3E}">
        <p14:creationId xmlns:p14="http://schemas.microsoft.com/office/powerpoint/2010/main" val="3856304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412088" y="193782"/>
            <a:ext cx="8229600" cy="828675"/>
          </a:xfrm>
        </p:spPr>
        <p:txBody>
          <a:bodyPr>
            <a:normAutofit/>
          </a:bodyPr>
          <a:lstStyle/>
          <a:p>
            <a:pPr eaLnBrk="1" hangingPunct="1">
              <a:defRPr/>
            </a:pPr>
            <a:r>
              <a:rPr lang="en-GB" sz="4800" b="1" u="sng"/>
              <a:t>Assessment</a:t>
            </a:r>
            <a:endParaRPr lang="en-US" sz="4800" b="1" u="sng"/>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594096" y="1118278"/>
            <a:ext cx="11026774" cy="5131602"/>
          </a:xfrm>
        </p:spPr>
        <p:txBody>
          <a:bodyPr>
            <a:normAutofit/>
          </a:bodyPr>
          <a:lstStyle/>
          <a:p>
            <a:pPr eaLnBrk="1" hangingPunct="1">
              <a:defRPr/>
            </a:pPr>
            <a:r>
              <a:rPr lang="en-US" altLang="en-US"/>
              <a:t>The children will be assessed regularly by their class teacher, as part of our formative assessment cycle</a:t>
            </a:r>
          </a:p>
          <a:p>
            <a:pPr eaLnBrk="1" hangingPunct="1">
              <a:defRPr/>
            </a:pPr>
            <a:r>
              <a:rPr lang="en-US" altLang="en-US"/>
              <a:t>This will help teachers to inform planning and know what each child needs to do / know to progress further</a:t>
            </a:r>
          </a:p>
          <a:p>
            <a:pPr eaLnBrk="1" hangingPunct="1">
              <a:defRPr/>
            </a:pPr>
            <a:r>
              <a:rPr lang="en-US" altLang="en-US"/>
              <a:t>This style of assessment takes place in all subject areas</a:t>
            </a:r>
          </a:p>
          <a:p>
            <a:pPr marL="0" indent="0" eaLnBrk="1" hangingPunct="1">
              <a:buNone/>
              <a:defRPr/>
            </a:pPr>
            <a:endParaRPr lang="en-US" altLang="en-US" u="sng"/>
          </a:p>
          <a:p>
            <a:pPr marL="0" indent="0" eaLnBrk="1" hangingPunct="1">
              <a:buNone/>
              <a:defRPr/>
            </a:pPr>
            <a:r>
              <a:rPr lang="en-US" altLang="en-US" u="sng"/>
              <a:t>Summative Tests</a:t>
            </a:r>
          </a:p>
          <a:p>
            <a:pPr marL="0" indent="0" eaLnBrk="1" hangingPunct="1">
              <a:buNone/>
              <a:defRPr/>
            </a:pPr>
            <a:r>
              <a:rPr lang="en-US" altLang="en-US"/>
              <a:t>In Spring and Summer, the children will complete a range of summative assessments – NFER papers. Their assessments will be reported home and will be a conversation at parents’ evenings.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126124" y="182030"/>
            <a:ext cx="7691028" cy="826573"/>
          </a:xfrm>
        </p:spPr>
        <p:txBody>
          <a:bodyPr anchor="b">
            <a:normAutofit/>
          </a:bodyPr>
          <a:lstStyle/>
          <a:p>
            <a:pPr>
              <a:defRPr/>
            </a:pPr>
            <a:r>
              <a:rPr lang="en-US" sz="5000" b="1" u="sng">
                <a:latin typeface="Letter-join Plus 36" panose="02000505000000020003" pitchFamily="50" charset="0"/>
              </a:rPr>
              <a:t>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126124" y="1008603"/>
            <a:ext cx="10363200" cy="5849397"/>
          </a:xfrm>
        </p:spPr>
        <p:txBody>
          <a:bodyPr anchor="t">
            <a:normAutofit/>
          </a:bodyPr>
          <a:lstStyle/>
          <a:p>
            <a:r>
              <a:rPr lang="en-GB" altLang="en-US" sz="3200" b="1">
                <a:latin typeface="Letter-join Plus 36" panose="02000505000000020003" pitchFamily="50" charset="0"/>
              </a:rPr>
              <a:t>Attendance</a:t>
            </a:r>
            <a:r>
              <a:rPr lang="en-GB" altLang="en-US" sz="3200">
                <a:latin typeface="Letter-join Plus 36" panose="02000505000000020003" pitchFamily="50" charset="0"/>
              </a:rPr>
              <a:t> at school is very important, as research shows that children who have regular attendance (97% or more) develop more positive mental health, well-being, relationships with their peers are achieve better in school.  </a:t>
            </a:r>
          </a:p>
          <a:p>
            <a:r>
              <a:rPr lang="en-GB" altLang="en-US" sz="3200">
                <a:latin typeface="Letter-join Plus 36" panose="02000505000000020003" pitchFamily="50" charset="0"/>
              </a:rPr>
              <a:t>This is a trend that we also see for the pupils in our school. </a:t>
            </a:r>
          </a:p>
          <a:p>
            <a:r>
              <a:rPr lang="en-GB" altLang="en-US" sz="3200" b="1">
                <a:latin typeface="Letter-join Plus 36" panose="02000505000000020003" pitchFamily="50" charset="0"/>
              </a:rPr>
              <a:t>Punctuality</a:t>
            </a:r>
            <a:r>
              <a:rPr lang="en-GB" altLang="en-US" sz="3200">
                <a:latin typeface="Letter-join Plus 36" panose="02000505000000020003" pitchFamily="50" charset="0"/>
              </a:rPr>
              <a:t> – Please ensure your child arrives at the start of the school day at 8.50am, as this is when our children’s learning starts.   Children arriving after 9.00am have to enter school through the school office and will be given a late mark.</a:t>
            </a:r>
          </a:p>
          <a:p>
            <a:r>
              <a:rPr lang="en-GB" altLang="en-US" sz="3200" b="1">
                <a:latin typeface="Letter-join Plus 36" panose="02000505000000020003" pitchFamily="50" charset="0"/>
              </a:rPr>
              <a:t>If a child arrives at 9.00am three times a week they end up missing over 3 days of learning by the end of the school year.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304791" y="0"/>
            <a:ext cx="1761085" cy="193390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493A6A64-F5D7-6F33-D9DA-C323E888767B}"/>
              </a:ext>
            </a:extLst>
          </p:cNvPr>
          <p:cNvSpPr>
            <a:spLocks noGrp="1"/>
          </p:cNvSpPr>
          <p:nvPr>
            <p:ph type="sldNum" sz="quarter" idx="4"/>
          </p:nvPr>
        </p:nvSpPr>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4FAB73BC-B049-4115-A692-8D63A059BFB8}" type="slidenum">
              <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19</a:t>
            </a:fld>
            <a:endParaRPr kumimoji="0" lang="en-US" sz="105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A4FCBA-E31A-54F6-46BB-16F71952D2E6}"/>
              </a:ext>
            </a:extLst>
          </p:cNvPr>
          <p:cNvSpPr>
            <a:spLocks noGrp="1"/>
          </p:cNvSpPr>
          <p:nvPr>
            <p:ph type="title" idx="4294967295"/>
          </p:nvPr>
        </p:nvSpPr>
        <p:spPr>
          <a:xfrm>
            <a:off x="4400057" y="1940879"/>
            <a:ext cx="10058400" cy="1449387"/>
          </a:xfrm>
          <a:prstGeom prst="rect">
            <a:avLst/>
          </a:prstGeom>
        </p:spPr>
        <p:txBody>
          <a:bodyPr>
            <a:normAutofit/>
          </a:bodyPr>
          <a:lstStyle/>
          <a:p>
            <a:r>
              <a:rPr lang="en-US" sz="4000">
                <a:solidFill>
                  <a:srgbClr val="303282"/>
                </a:solidFill>
                <a:latin typeface="Abadi" panose="020B0604020104020204" pitchFamily="34" charset="0"/>
              </a:rPr>
              <a:t>Absent from education…</a:t>
            </a:r>
            <a:endParaRPr lang="en-GB" sz="4000">
              <a:solidFill>
                <a:srgbClr val="303282"/>
              </a:solidFill>
              <a:latin typeface="Abadi" panose="020B0604020104020204" pitchFamily="34" charset="0"/>
            </a:endParaRPr>
          </a:p>
        </p:txBody>
      </p:sp>
      <p:sp>
        <p:nvSpPr>
          <p:cNvPr id="3" name="Content Placeholder 2">
            <a:extLst>
              <a:ext uri="{FF2B5EF4-FFF2-40B4-BE49-F238E27FC236}">
                <a16:creationId xmlns:a16="http://schemas.microsoft.com/office/drawing/2014/main" id="{879D0267-0BE6-C214-DBEA-B91085CA4628}"/>
              </a:ext>
            </a:extLst>
          </p:cNvPr>
          <p:cNvSpPr>
            <a:spLocks noGrp="1"/>
          </p:cNvSpPr>
          <p:nvPr>
            <p:ph idx="4294967295"/>
          </p:nvPr>
        </p:nvSpPr>
        <p:spPr>
          <a:xfrm>
            <a:off x="1101789" y="2990934"/>
            <a:ext cx="6858622" cy="3468604"/>
          </a:xfrm>
          <a:prstGeom prst="rect">
            <a:avLst/>
          </a:prstGeom>
        </p:spPr>
        <p:txBody>
          <a:bodyPr>
            <a:normAutofit/>
          </a:bodyPr>
          <a:lstStyle/>
          <a:p>
            <a:pPr>
              <a:buFont typeface="Wingdings" panose="05000000000000000000" pitchFamily="2" charset="2"/>
              <a:buChar char="q"/>
            </a:pPr>
            <a:r>
              <a:rPr lang="en-US" sz="2000">
                <a:solidFill>
                  <a:srgbClr val="303282"/>
                </a:solidFill>
                <a:latin typeface="Abadi Extra Light" panose="020B0204020104020204" pitchFamily="34" charset="0"/>
              </a:rPr>
              <a:t>Attendance has long term impacts on a child’s </a:t>
            </a:r>
            <a:r>
              <a:rPr lang="en-US" sz="2000" b="1">
                <a:solidFill>
                  <a:srgbClr val="303282"/>
                </a:solidFill>
                <a:latin typeface="Abadi Extra Light" panose="020B0204020104020204" pitchFamily="34" charset="0"/>
              </a:rPr>
              <a:t>life chances</a:t>
            </a:r>
            <a:r>
              <a:rPr lang="en-US" sz="2000">
                <a:solidFill>
                  <a:srgbClr val="303282"/>
                </a:solidFill>
                <a:latin typeface="Abadi Extra Light" panose="020B0204020104020204" pitchFamily="34" charset="0"/>
              </a:rPr>
              <a:t>, including attainment, employment prospects and future earnings. Every professional that interacts with a child or young person of school age, or their family, has a role to play to help them to attend school regularly.</a:t>
            </a:r>
          </a:p>
          <a:p>
            <a:pPr>
              <a:buFont typeface="Wingdings" panose="05000000000000000000" pitchFamily="2" charset="2"/>
              <a:buChar char="q"/>
            </a:pPr>
            <a:r>
              <a:rPr lang="en-US" sz="2000">
                <a:solidFill>
                  <a:srgbClr val="303282"/>
                </a:solidFill>
                <a:latin typeface="Abadi Extra Light" panose="020B0204020104020204" pitchFamily="34" charset="0"/>
              </a:rPr>
              <a:t>Research highlights children being absent from education for prolonged periods and/or on repeat occasions can act as a vital warning sign to a range of safeguarding issues including neglect, child sexual and child criminal exploitation - particularly county lines. </a:t>
            </a:r>
          </a:p>
        </p:txBody>
      </p:sp>
      <p:sp>
        <p:nvSpPr>
          <p:cNvPr id="7" name="Footer Placeholder 1">
            <a:extLst>
              <a:ext uri="{FF2B5EF4-FFF2-40B4-BE49-F238E27FC236}">
                <a16:creationId xmlns:a16="http://schemas.microsoft.com/office/drawing/2014/main" id="{58DA488C-37F4-5758-582A-5F03AFC41985}"/>
              </a:ext>
            </a:extLst>
          </p:cNvPr>
          <p:cNvSpPr>
            <a:spLocks noGrp="1"/>
          </p:cNvSpPr>
          <p:nvPr>
            <p:ph type="ftr" sz="quarter" idx="4294967295"/>
          </p:nvPr>
        </p:nvSpPr>
        <p:spPr>
          <a:xfrm>
            <a:off x="0" y="6459538"/>
            <a:ext cx="4822825" cy="365125"/>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900" b="0" i="0" u="none" strike="noStrike" kern="1200" cap="all" spc="0" normalizeH="0" baseline="0" noProof="0">
                <a:ln>
                  <a:noFill/>
                </a:ln>
                <a:solidFill>
                  <a:srgbClr val="FFFFFF"/>
                </a:solidFill>
                <a:effectLst/>
                <a:uLnTx/>
                <a:uFillTx/>
                <a:latin typeface="Calibri" panose="020F0502020204030204"/>
                <a:ea typeface="+mn-ea"/>
                <a:cs typeface="+mn-cs"/>
              </a:rPr>
              <a:t>Halton Borough Council - Whole School Staff Safeguarding Training - Refresher &amp; UPDATES - 2024/2025</a:t>
            </a:r>
          </a:p>
        </p:txBody>
      </p:sp>
      <p:pic>
        <p:nvPicPr>
          <p:cNvPr id="6" name="Picture 5">
            <a:extLst>
              <a:ext uri="{FF2B5EF4-FFF2-40B4-BE49-F238E27FC236}">
                <a16:creationId xmlns:a16="http://schemas.microsoft.com/office/drawing/2014/main" id="{599C36C0-3490-B55E-CA3F-EE983E6FDDAC}"/>
              </a:ext>
            </a:extLst>
          </p:cNvPr>
          <p:cNvPicPr>
            <a:picLocks noChangeAspect="1"/>
          </p:cNvPicPr>
          <p:nvPr/>
        </p:nvPicPr>
        <p:blipFill>
          <a:blip r:embed="rId3"/>
          <a:stretch>
            <a:fillRect/>
          </a:stretch>
        </p:blipFill>
        <p:spPr>
          <a:xfrm>
            <a:off x="5113422" y="266381"/>
            <a:ext cx="4463715" cy="1547498"/>
          </a:xfrm>
          <a:prstGeom prst="rect">
            <a:avLst/>
          </a:prstGeom>
        </p:spPr>
      </p:pic>
      <p:sp>
        <p:nvSpPr>
          <p:cNvPr id="4" name="Rectangle: Rounded Corners 3">
            <a:extLst>
              <a:ext uri="{FF2B5EF4-FFF2-40B4-BE49-F238E27FC236}">
                <a16:creationId xmlns:a16="http://schemas.microsoft.com/office/drawing/2014/main" id="{587BFBAA-0F86-4B90-8417-7AB53EBCC91C}"/>
              </a:ext>
            </a:extLst>
          </p:cNvPr>
          <p:cNvSpPr/>
          <p:nvPr/>
        </p:nvSpPr>
        <p:spPr>
          <a:xfrm>
            <a:off x="8610600" y="2969809"/>
            <a:ext cx="3017808" cy="1449387"/>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03282"/>
                </a:solidFill>
                <a:effectLst/>
                <a:uLnTx/>
                <a:uFillTx/>
                <a:latin typeface="Abadi" panose="020B0604020104020204" pitchFamily="34" charset="0"/>
                <a:ea typeface="+mn-ea"/>
                <a:cs typeface="Calibri"/>
              </a:rPr>
              <a:t>Number of PA'S academic year  24/25 = 10 children = 5.6%</a:t>
            </a:r>
          </a:p>
        </p:txBody>
      </p:sp>
      <p:sp>
        <p:nvSpPr>
          <p:cNvPr id="5" name="Rectangle: Rounded Corners 4">
            <a:extLst>
              <a:ext uri="{FF2B5EF4-FFF2-40B4-BE49-F238E27FC236}">
                <a16:creationId xmlns:a16="http://schemas.microsoft.com/office/drawing/2014/main" id="{193F896D-FA5D-455D-9145-ACE2FD7CD2C0}"/>
              </a:ext>
            </a:extLst>
          </p:cNvPr>
          <p:cNvSpPr/>
          <p:nvPr/>
        </p:nvSpPr>
        <p:spPr>
          <a:xfrm>
            <a:off x="8610599" y="4663079"/>
            <a:ext cx="3095445" cy="1449387"/>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303282"/>
                </a:solidFill>
                <a:effectLst/>
                <a:uLnTx/>
                <a:uFillTx/>
                <a:latin typeface="Abadi" panose="020B0604020104020204" pitchFamily="34" charset="0"/>
                <a:ea typeface="Calibri"/>
                <a:cs typeface="Calibri"/>
              </a:rPr>
              <a:t>Number of  severely PA'S academic year 24/25 = 0 children = 0%</a:t>
            </a:r>
            <a:endParaRPr kumimoji="0" lang="en-US" sz="1800" b="0" i="0" u="none" strike="noStrike" kern="1200" cap="none" spc="0" normalizeH="0" baseline="0" noProof="0">
              <a:ln>
                <a:noFill/>
              </a:ln>
              <a:solidFill>
                <a:srgbClr val="303282"/>
              </a:solidFill>
              <a:effectLst/>
              <a:uLnTx/>
              <a:uFillTx/>
              <a:latin typeface="Abadi" panose="020B0604020104020204" pitchFamily="34" charset="0"/>
              <a:ea typeface="+mn-ea"/>
              <a:cs typeface="Calibri"/>
            </a:endParaRPr>
          </a:p>
        </p:txBody>
      </p:sp>
    </p:spTree>
    <p:extLst>
      <p:ext uri="{BB962C8B-B14F-4D97-AF65-F5344CB8AC3E}">
        <p14:creationId xmlns:p14="http://schemas.microsoft.com/office/powerpoint/2010/main" val="763976866"/>
      </p:ext>
    </p:extLst>
  </p:cSld>
  <p:clrMapOvr>
    <a:masterClrMapping/>
  </p:clrMapOvr>
  <mc:AlternateContent xmlns:mc="http://schemas.openxmlformats.org/markup-compatibility/2006">
    <mc:Choice xmlns:p14="http://schemas.microsoft.com/office/powerpoint/2010/main" Requires="p14">
      <p:transition spd="slow" p14:dur="2000" advTm="175500"/>
    </mc:Choice>
    <mc:Fallback>
      <p:transition spd="slow" advTm="1755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4484" y="-152770"/>
            <a:ext cx="10404629" cy="897713"/>
          </a:xfrm>
        </p:spPr>
        <p:txBody>
          <a:bodyPr anchor="b">
            <a:normAutofit/>
          </a:bodyPr>
          <a:lstStyle/>
          <a:p>
            <a:pPr>
              <a:defRPr/>
            </a:pPr>
            <a:r>
              <a:rPr lang="en-US" sz="5000" b="1" u="sng">
                <a:latin typeface="Letter-join Plus 36" panose="02000505000000020003" pitchFamily="50" charset="0"/>
              </a:rPr>
              <a:t>Impact of 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5661891" y="1533236"/>
            <a:ext cx="4738254" cy="5028677"/>
          </a:xfrm>
        </p:spPr>
        <p:txBody>
          <a:bodyPr anchor="t">
            <a:normAutofit lnSpcReduction="10000"/>
          </a:bodyPr>
          <a:lstStyle/>
          <a:p>
            <a:pPr marL="0" indent="0" algn="ctr">
              <a:lnSpc>
                <a:spcPct val="150000"/>
              </a:lnSpc>
              <a:buNone/>
            </a:pPr>
            <a:r>
              <a:rPr lang="en-GB" altLang="en-US" sz="3200">
                <a:latin typeface="Letter-join Plus 36" panose="02000505000000020003" pitchFamily="50" charset="0"/>
              </a:rPr>
              <a:t>Within each of our classes we have seen that where attendance is positive then this tends to result in more positive mental health, well-being and outcomes for these children.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16296" y="193318"/>
            <a:ext cx="1442539" cy="158409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4E7B1A2-B75D-4104-95FB-59BA6BCCCBD1}"/>
              </a:ext>
            </a:extLst>
          </p:cNvPr>
          <p:cNvPicPr>
            <a:picLocks noChangeAspect="1"/>
          </p:cNvPicPr>
          <p:nvPr/>
        </p:nvPicPr>
        <p:blipFill>
          <a:blip r:embed="rId3"/>
          <a:stretch>
            <a:fillRect/>
          </a:stretch>
        </p:blipFill>
        <p:spPr>
          <a:xfrm>
            <a:off x="133165" y="744943"/>
            <a:ext cx="5652691" cy="6093119"/>
          </a:xfrm>
          <a:prstGeom prst="rect">
            <a:avLst/>
          </a:prstGeom>
        </p:spPr>
      </p:pic>
    </p:spTree>
    <p:extLst>
      <p:ext uri="{BB962C8B-B14F-4D97-AF65-F5344CB8AC3E}">
        <p14:creationId xmlns:p14="http://schemas.microsoft.com/office/powerpoint/2010/main" val="36065523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103591" y="0"/>
            <a:ext cx="10404629" cy="897713"/>
          </a:xfrm>
        </p:spPr>
        <p:txBody>
          <a:bodyPr anchor="b">
            <a:normAutofit/>
          </a:bodyPr>
          <a:lstStyle/>
          <a:p>
            <a:pPr>
              <a:defRPr/>
            </a:pPr>
            <a:r>
              <a:rPr lang="en-US" sz="5000" b="1" u="sng">
                <a:latin typeface="Letter-join Plus 36" panose="02000505000000020003" pitchFamily="50" charset="0"/>
              </a:rPr>
              <a:t>Current School of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5661891" y="1533236"/>
            <a:ext cx="4738254" cy="5028677"/>
          </a:xfrm>
        </p:spPr>
        <p:txBody>
          <a:bodyPr anchor="t">
            <a:normAutofit/>
          </a:bodyPr>
          <a:lstStyle/>
          <a:p>
            <a:pPr marL="0" indent="0" algn="just">
              <a:buNone/>
            </a:pPr>
            <a:r>
              <a:rPr lang="en-GB" altLang="en-US" sz="3200" b="1">
                <a:latin typeface="Letter-join Plus 36" panose="02000505000000020003" pitchFamily="50" charset="0"/>
              </a:rPr>
              <a:t>How has your child’s year group started the school year?</a:t>
            </a:r>
          </a:p>
          <a:p>
            <a:pPr marL="0" indent="0" algn="just">
              <a:buNone/>
            </a:pPr>
            <a:endParaRPr lang="en-GB" altLang="en-US" sz="3200">
              <a:latin typeface="Letter-join Plus 36" panose="02000505000000020003" pitchFamily="50" charset="0"/>
            </a:endParaRPr>
          </a:p>
          <a:p>
            <a:pPr marL="0" indent="0" algn="ctr">
              <a:buNone/>
            </a:pPr>
            <a:r>
              <a:rPr lang="en-GB" altLang="en-US" sz="3200">
                <a:latin typeface="Letter-join Plus 36" panose="02000505000000020003" pitchFamily="50" charset="0"/>
              </a:rPr>
              <a:t>The Primary National Attendance is currently 94.75%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616296" y="193318"/>
            <a:ext cx="1442539" cy="158409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7EF6145-6F27-4D2A-A64C-55A15FCA4708}"/>
              </a:ext>
            </a:extLst>
          </p:cNvPr>
          <p:cNvPicPr>
            <a:picLocks noChangeAspect="1"/>
          </p:cNvPicPr>
          <p:nvPr/>
        </p:nvPicPr>
        <p:blipFill>
          <a:blip r:embed="rId3"/>
          <a:stretch>
            <a:fillRect/>
          </a:stretch>
        </p:blipFill>
        <p:spPr>
          <a:xfrm>
            <a:off x="133165" y="777767"/>
            <a:ext cx="5312575" cy="6080234"/>
          </a:xfrm>
          <a:prstGeom prst="rect">
            <a:avLst/>
          </a:prstGeom>
        </p:spPr>
      </p:pic>
    </p:spTree>
    <p:extLst>
      <p:ext uri="{BB962C8B-B14F-4D97-AF65-F5344CB8AC3E}">
        <p14:creationId xmlns:p14="http://schemas.microsoft.com/office/powerpoint/2010/main" val="8667728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35351" y="-87195"/>
            <a:ext cx="8840964" cy="1481328"/>
          </a:xfrm>
        </p:spPr>
        <p:txBody>
          <a:bodyPr anchor="b">
            <a:normAutofit fontScale="90000"/>
          </a:bodyPr>
          <a:lstStyle/>
          <a:p>
            <a:pPr>
              <a:defRPr/>
            </a:pPr>
            <a:r>
              <a:rPr lang="en-US" sz="5000" b="1" u="sng">
                <a:latin typeface="Letter-join Plus 36" panose="02000505000000020003" pitchFamily="50" charset="0"/>
              </a:rPr>
              <a:t>How do we reward our children’s positive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126124" y="1394133"/>
            <a:ext cx="10783614" cy="5374529"/>
          </a:xfrm>
        </p:spPr>
        <p:txBody>
          <a:bodyPr anchor="t">
            <a:normAutofit lnSpcReduction="10000"/>
          </a:bodyPr>
          <a:lstStyle/>
          <a:p>
            <a:r>
              <a:rPr lang="en-GB" altLang="en-US" sz="3200" b="1">
                <a:latin typeface="Letter-join Plus 36" panose="02000505000000020003" pitchFamily="50" charset="0"/>
              </a:rPr>
              <a:t>Weekly Whole School 100% Attendance Wheel – Child gets a prize from school.  </a:t>
            </a:r>
          </a:p>
          <a:p>
            <a:r>
              <a:rPr lang="en-GB" altLang="en-US" sz="3200" b="1">
                <a:latin typeface="Letter-join Plus 36" panose="02000505000000020003" pitchFamily="50" charset="0"/>
              </a:rPr>
              <a:t>Star in the Jar – Every day a class has 100% they earn a star for their jar.  10 Stars in the Jar = Class Reward afternoon.</a:t>
            </a:r>
          </a:p>
          <a:p>
            <a:r>
              <a:rPr lang="en-GB" altLang="en-US" sz="3200" b="1">
                <a:latin typeface="Letter-join Plus 36" panose="02000505000000020003" pitchFamily="50" charset="0"/>
              </a:rPr>
              <a:t>£5 attendance award for the class with the highest attendance.</a:t>
            </a:r>
          </a:p>
          <a:p>
            <a:r>
              <a:rPr lang="en-GB" altLang="en-US" sz="3200" b="1">
                <a:latin typeface="Letter-join Plus 36" panose="02000505000000020003" pitchFamily="50" charset="0"/>
              </a:rPr>
              <a:t>Weekly Popcorn award for the class with the highest attendance.  </a:t>
            </a:r>
          </a:p>
          <a:p>
            <a:r>
              <a:rPr lang="en-GB" altLang="en-US" sz="3200" b="1">
                <a:latin typeface="Letter-join Plus 36" panose="02000505000000020003" pitchFamily="50" charset="0"/>
              </a:rPr>
              <a:t>100% Attendance Certificates</a:t>
            </a:r>
          </a:p>
          <a:p>
            <a:r>
              <a:rPr lang="en-GB" altLang="en-US" sz="3200" b="1">
                <a:latin typeface="Letter-join Plus 36" panose="02000505000000020003" pitchFamily="50" charset="0"/>
              </a:rPr>
              <a:t>97% + Attendance Raffle for the whole school year.  Winning prize = £100 Amazon Voucher.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567844" y="0"/>
            <a:ext cx="1588805" cy="1744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9622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30" name="Picture 6" descr="Do We Need Fruit Antioxidants ...">
            <a:extLst>
              <a:ext uri="{FF2B5EF4-FFF2-40B4-BE49-F238E27FC236}">
                <a16:creationId xmlns:a16="http://schemas.microsoft.com/office/drawing/2014/main" id="{00EEB399-2495-4A2D-BEAC-BDAE9F565C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922" r="-1" b="-1"/>
          <a:stretch>
            <a:fillRect/>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What colour is water? - BBC Science ...">
            <a:extLst>
              <a:ext uri="{FF2B5EF4-FFF2-40B4-BE49-F238E27FC236}">
                <a16:creationId xmlns:a16="http://schemas.microsoft.com/office/drawing/2014/main" id="{D9BA2E88-9DEE-409C-8F88-B4DB53B673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8061" r="1" b="1"/>
          <a:stretch>
            <a:fillRect/>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037" name="Freeform: Shape 1036">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9" name="Freeform: Shape 1038">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41D89B0-7E3A-400F-8B9D-41A38AE99B01}"/>
              </a:ext>
            </a:extLst>
          </p:cNvPr>
          <p:cNvSpPr>
            <a:spLocks noGrp="1"/>
          </p:cNvSpPr>
          <p:nvPr>
            <p:ph type="ctrTitle"/>
          </p:nvPr>
        </p:nvSpPr>
        <p:spPr>
          <a:xfrm>
            <a:off x="448056" y="859536"/>
            <a:ext cx="4832802" cy="1243584"/>
          </a:xfrm>
        </p:spPr>
        <p:txBody>
          <a:bodyPr vert="horz" lIns="91440" tIns="45720" rIns="91440" bIns="45720" rtlCol="0" anchor="ctr">
            <a:normAutofit/>
          </a:bodyPr>
          <a:lstStyle/>
          <a:p>
            <a:pPr algn="l"/>
            <a:r>
              <a:rPr lang="en-US" sz="4800" b="1" kern="1200">
                <a:solidFill>
                  <a:schemeClr val="tx1"/>
                </a:solidFill>
                <a:latin typeface="+mj-lt"/>
                <a:ea typeface="+mj-ea"/>
                <a:cs typeface="+mj-cs"/>
              </a:rPr>
              <a:t>Snacks and drinks</a:t>
            </a:r>
          </a:p>
        </p:txBody>
      </p:sp>
      <p:sp>
        <p:nvSpPr>
          <p:cNvPr id="1041" name="Rectangle 1040">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43" name="Rectangle 1042">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5" name="Rectangle 1044">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3A0ED9F7-BA4A-4225-8029-CB2FCC92636F}"/>
              </a:ext>
            </a:extLst>
          </p:cNvPr>
          <p:cNvSpPr>
            <a:spLocks noGrp="1"/>
          </p:cNvSpPr>
          <p:nvPr>
            <p:ph type="subTitle" idx="1"/>
          </p:nvPr>
        </p:nvSpPr>
        <p:spPr>
          <a:xfrm>
            <a:off x="448056" y="2512611"/>
            <a:ext cx="4832803" cy="3664351"/>
          </a:xfrm>
        </p:spPr>
        <p:txBody>
          <a:bodyPr vert="horz" lIns="91440" tIns="45720" rIns="91440" bIns="45720" rtlCol="0">
            <a:normAutofit/>
          </a:bodyPr>
          <a:lstStyle/>
          <a:p>
            <a:pPr indent="-228600" algn="l">
              <a:buFont typeface="Arial" panose="020B0604020202020204" pitchFamily="34" charset="0"/>
              <a:buChar char="•"/>
            </a:pPr>
            <a:r>
              <a:rPr lang="en-US" sz="2000"/>
              <a:t>Snacks should only be:-</a:t>
            </a:r>
          </a:p>
          <a:p>
            <a:pPr marL="342900" indent="-228600" algn="l">
              <a:buFont typeface="Arial" panose="020B0604020202020204" pitchFamily="34" charset="0"/>
              <a:buChar char="•"/>
            </a:pPr>
            <a:r>
              <a:rPr lang="en-US" sz="2000"/>
              <a:t>Fruit, fresh or dried</a:t>
            </a:r>
          </a:p>
          <a:p>
            <a:pPr marL="342900" indent="-228600" algn="l">
              <a:buFont typeface="Arial" panose="020B0604020202020204" pitchFamily="34" charset="0"/>
              <a:buChar char="•"/>
            </a:pPr>
            <a:r>
              <a:rPr lang="en-US" sz="2000"/>
              <a:t>Cereal bars</a:t>
            </a:r>
          </a:p>
          <a:p>
            <a:pPr indent="-228600" algn="l">
              <a:buFont typeface="Arial" panose="020B0604020202020204" pitchFamily="34" charset="0"/>
              <a:buChar char="•"/>
            </a:pPr>
            <a:endParaRPr lang="en-US" sz="2000"/>
          </a:p>
          <a:p>
            <a:pPr algn="l"/>
            <a:r>
              <a:rPr lang="en-US" sz="2000"/>
              <a:t>Children should only have water in their school bottles.</a:t>
            </a:r>
          </a:p>
          <a:p>
            <a:pPr indent="-228600" algn="l">
              <a:buFont typeface="Arial" panose="020B0604020202020204" pitchFamily="34" charset="0"/>
              <a:buChar char="•"/>
            </a:pPr>
            <a:endParaRPr lang="en-US" sz="2000"/>
          </a:p>
          <a:p>
            <a:pPr indent="-228600" algn="l">
              <a:buFont typeface="Arial" panose="020B0604020202020204" pitchFamily="34" charset="0"/>
              <a:buChar char="•"/>
            </a:pPr>
            <a:r>
              <a:rPr lang="en-US" sz="2000"/>
              <a:t>If your child can not use the school bottles and/or does not drink water, please speak to the class teacher.</a:t>
            </a:r>
          </a:p>
        </p:txBody>
      </p:sp>
    </p:spTree>
    <p:extLst>
      <p:ext uri="{BB962C8B-B14F-4D97-AF65-F5344CB8AC3E}">
        <p14:creationId xmlns:p14="http://schemas.microsoft.com/office/powerpoint/2010/main" val="10582791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5" name="Rectangle 1127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66" name="Rectangle 2">
            <a:extLst>
              <a:ext uri="{FF2B5EF4-FFF2-40B4-BE49-F238E27FC236}">
                <a16:creationId xmlns:a16="http://schemas.microsoft.com/office/drawing/2014/main" id="{C3686236-E5F4-4EE4-AEBC-4A317AC85933}"/>
              </a:ext>
            </a:extLst>
          </p:cNvPr>
          <p:cNvSpPr>
            <a:spLocks noGrp="1" noRot="1" noChangeArrowheads="1"/>
          </p:cNvSpPr>
          <p:nvPr>
            <p:ph type="title"/>
          </p:nvPr>
        </p:nvSpPr>
        <p:spPr>
          <a:xfrm>
            <a:off x="526773" y="323503"/>
            <a:ext cx="11018520" cy="428973"/>
          </a:xfrm>
        </p:spPr>
        <p:txBody>
          <a:bodyPr anchor="b">
            <a:normAutofit fontScale="90000"/>
          </a:bodyPr>
          <a:lstStyle/>
          <a:p>
            <a:pPr>
              <a:defRPr/>
            </a:pPr>
            <a:r>
              <a:rPr lang="en-GB" sz="5400" b="1" u="sng">
                <a:latin typeface="Letter-join Plus 36" panose="02000505000000020003" pitchFamily="50" charset="0"/>
              </a:rPr>
              <a:t>Correct uniform</a:t>
            </a:r>
            <a:endParaRPr lang="en-US" sz="5400" b="1" u="sng">
              <a:latin typeface="Letter-join Plus 36" panose="02000505000000020003" pitchFamily="50" charset="0"/>
            </a:endParaRPr>
          </a:p>
        </p:txBody>
      </p:sp>
      <p:sp>
        <p:nvSpPr>
          <p:cNvPr id="1127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67" name="Rectangle 3">
            <a:extLst>
              <a:ext uri="{FF2B5EF4-FFF2-40B4-BE49-F238E27FC236}">
                <a16:creationId xmlns:a16="http://schemas.microsoft.com/office/drawing/2014/main" id="{CE339597-1811-44C2-A02D-70BE05F8D19B}"/>
              </a:ext>
            </a:extLst>
          </p:cNvPr>
          <p:cNvSpPr>
            <a:spLocks noGrp="1" noRot="1" noChangeArrowheads="1"/>
          </p:cNvSpPr>
          <p:nvPr>
            <p:ph idx="1"/>
          </p:nvPr>
        </p:nvSpPr>
        <p:spPr>
          <a:xfrm>
            <a:off x="134343" y="850077"/>
            <a:ext cx="6713552" cy="5989635"/>
          </a:xfrm>
          <a:solidFill>
            <a:schemeClr val="accent5">
              <a:lumMod val="20000"/>
              <a:lumOff val="80000"/>
            </a:schemeClr>
          </a:solidFill>
        </p:spPr>
        <p:txBody>
          <a:bodyPr rtlCol="0" anchor="t">
            <a:noAutofit/>
          </a:bodyPr>
          <a:lstStyle/>
          <a:p>
            <a:pPr>
              <a:defRPr/>
            </a:pPr>
            <a:r>
              <a:rPr lang="en-GB" sz="2400">
                <a:latin typeface="Letter-join Plus 36" panose="02000505000000020003" pitchFamily="50" charset="0"/>
              </a:rPr>
              <a:t>White shirt or blouse, (to be tucked in at all times), </a:t>
            </a:r>
          </a:p>
          <a:p>
            <a:pPr>
              <a:defRPr/>
            </a:pPr>
            <a:r>
              <a:rPr lang="en-GB" sz="2400">
                <a:latin typeface="Letter-join Plus 36" panose="02000505000000020003" pitchFamily="50" charset="0"/>
              </a:rPr>
              <a:t>St Andrew’s tie, (top button to be done up and tie to be smartly fastened), </a:t>
            </a:r>
          </a:p>
          <a:p>
            <a:pPr>
              <a:defRPr/>
            </a:pPr>
            <a:r>
              <a:rPr lang="en-GB" sz="2400">
                <a:latin typeface="Letter-join Plus 36" panose="02000505000000020003" pitchFamily="50" charset="0"/>
              </a:rPr>
              <a:t>Grey skirt or trousers</a:t>
            </a:r>
          </a:p>
          <a:p>
            <a:pPr>
              <a:defRPr/>
            </a:pPr>
            <a:r>
              <a:rPr lang="en-GB" sz="2400">
                <a:latin typeface="Letter-join Plus 36" panose="02000505000000020003" pitchFamily="50" charset="0"/>
              </a:rPr>
              <a:t>Grey socks or grey tights ,smart black shoes (not trainers), </a:t>
            </a:r>
          </a:p>
          <a:p>
            <a:pPr>
              <a:defRPr/>
            </a:pPr>
            <a:r>
              <a:rPr lang="en-GB" sz="2400">
                <a:latin typeface="Letter-join Plus 36" panose="02000505000000020003" pitchFamily="50" charset="0"/>
              </a:rPr>
              <a:t>Navy blue </a:t>
            </a:r>
            <a:r>
              <a:rPr lang="en-GB" sz="2400" err="1">
                <a:latin typeface="Letter-join Plus 36" panose="02000505000000020003" pitchFamily="50" charset="0"/>
              </a:rPr>
              <a:t>v-neck</a:t>
            </a:r>
            <a:r>
              <a:rPr lang="en-GB" sz="2400">
                <a:latin typeface="Letter-join Plus 36" panose="02000505000000020003" pitchFamily="50" charset="0"/>
              </a:rPr>
              <a:t> school jumper with/without school badge.</a:t>
            </a:r>
          </a:p>
          <a:p>
            <a:pPr>
              <a:defRPr/>
            </a:pPr>
            <a:r>
              <a:rPr lang="en-GB" sz="2400">
                <a:latin typeface="Letter-join Plus 36" panose="02000505000000020003" pitchFamily="50" charset="0"/>
              </a:rPr>
              <a:t>Jewellery – small stud earrings only,</a:t>
            </a:r>
          </a:p>
          <a:p>
            <a:pPr>
              <a:defRPr/>
            </a:pPr>
            <a:r>
              <a:rPr lang="en-GB" sz="2400">
                <a:latin typeface="Letter-join Plus 36" panose="02000505000000020003" pitchFamily="50" charset="0"/>
              </a:rPr>
              <a:t>Watches – no smart watches </a:t>
            </a:r>
          </a:p>
          <a:p>
            <a:pPr>
              <a:defRPr/>
            </a:pPr>
            <a:r>
              <a:rPr lang="en-GB" sz="2400">
                <a:latin typeface="Letter-join Plus 36" panose="02000505000000020003" pitchFamily="50" charset="0"/>
              </a:rPr>
              <a:t>Hair – long hair (hair which rests on shoulder or longer) </a:t>
            </a:r>
            <a:r>
              <a:rPr lang="en-GB" sz="2400" u="sng">
                <a:latin typeface="Letter-join Plus 36" panose="02000505000000020003" pitchFamily="50" charset="0"/>
              </a:rPr>
              <a:t>MUST</a:t>
            </a:r>
            <a:r>
              <a:rPr lang="en-GB" sz="2400">
                <a:latin typeface="Letter-join Plus 36" panose="02000505000000020003" pitchFamily="50" charset="0"/>
              </a:rPr>
              <a:t> be tied back, hair accessories </a:t>
            </a:r>
            <a:r>
              <a:rPr lang="en-GB" sz="2400" b="1" u="sng">
                <a:latin typeface="Letter-join Plus 36" panose="02000505000000020003" pitchFamily="50" charset="0"/>
              </a:rPr>
              <a:t>MUST</a:t>
            </a:r>
            <a:r>
              <a:rPr lang="en-GB" sz="2400">
                <a:latin typeface="Letter-join Plus 36" panose="02000505000000020003" pitchFamily="50" charset="0"/>
              </a:rPr>
              <a:t> be small and plain and in school colours.</a:t>
            </a:r>
          </a:p>
          <a:p>
            <a:pPr>
              <a:defRPr/>
            </a:pPr>
            <a:r>
              <a:rPr lang="en-GB" sz="2400">
                <a:latin typeface="Letter-join Plus 36" panose="02000505000000020003" pitchFamily="50" charset="0"/>
              </a:rPr>
              <a:t>No nail varnish – must be removed.</a:t>
            </a:r>
            <a:endParaRPr lang="en-US" sz="2400">
              <a:latin typeface="Letter-join Plus 36" panose="02000505000000020003" pitchFamily="50" charset="0"/>
            </a:endParaRPr>
          </a:p>
        </p:txBody>
      </p:sp>
      <p:grpSp>
        <p:nvGrpSpPr>
          <p:cNvPr id="6" name="Group 5">
            <a:extLst>
              <a:ext uri="{FF2B5EF4-FFF2-40B4-BE49-F238E27FC236}">
                <a16:creationId xmlns:a16="http://schemas.microsoft.com/office/drawing/2014/main" id="{DCE43296-8887-750F-CF05-CB6910DFE58D}"/>
              </a:ext>
            </a:extLst>
          </p:cNvPr>
          <p:cNvGrpSpPr/>
          <p:nvPr/>
        </p:nvGrpSpPr>
        <p:grpSpPr>
          <a:xfrm>
            <a:off x="6982238" y="2427731"/>
            <a:ext cx="4952587" cy="3677793"/>
            <a:chOff x="7675658" y="3520440"/>
            <a:chExt cx="3941064" cy="2670048"/>
          </a:xfrm>
        </p:grpSpPr>
        <p:pic>
          <p:nvPicPr>
            <p:cNvPr id="9218" name="Picture 2">
              <a:extLst>
                <a:ext uri="{FF2B5EF4-FFF2-40B4-BE49-F238E27FC236}">
                  <a16:creationId xmlns:a16="http://schemas.microsoft.com/office/drawing/2014/main" id="{EAE3E245-9E59-4C1A-A91D-46666D3C815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0091" r="1" b="31800"/>
            <a:stretch/>
          </p:blipFill>
          <p:spPr bwMode="auto">
            <a:xfrm>
              <a:off x="7675658" y="3520440"/>
              <a:ext cx="3941064" cy="2670048"/>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BF3541EF-8601-80B4-1D48-609048879B74}"/>
                </a:ext>
              </a:extLst>
            </p:cNvPr>
            <p:cNvSpPr/>
            <p:nvPr/>
          </p:nvSpPr>
          <p:spPr>
            <a:xfrm>
              <a:off x="7829550" y="3838575"/>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Oval 2">
              <a:extLst>
                <a:ext uri="{FF2B5EF4-FFF2-40B4-BE49-F238E27FC236}">
                  <a16:creationId xmlns:a16="http://schemas.microsoft.com/office/drawing/2014/main" id="{3AA963E7-0730-BC13-801F-F287E6C76C61}"/>
                </a:ext>
              </a:extLst>
            </p:cNvPr>
            <p:cNvSpPr/>
            <p:nvPr/>
          </p:nvSpPr>
          <p:spPr>
            <a:xfrm>
              <a:off x="9004073" y="3688366"/>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Oval 3">
              <a:extLst>
                <a:ext uri="{FF2B5EF4-FFF2-40B4-BE49-F238E27FC236}">
                  <a16:creationId xmlns:a16="http://schemas.microsoft.com/office/drawing/2014/main" id="{42C4F8D2-1180-137E-850E-8F56E696C01A}"/>
                </a:ext>
              </a:extLst>
            </p:cNvPr>
            <p:cNvSpPr/>
            <p:nvPr/>
          </p:nvSpPr>
          <p:spPr>
            <a:xfrm>
              <a:off x="10089011" y="3688366"/>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Oval 4">
              <a:extLst>
                <a:ext uri="{FF2B5EF4-FFF2-40B4-BE49-F238E27FC236}">
                  <a16:creationId xmlns:a16="http://schemas.microsoft.com/office/drawing/2014/main" id="{2367B8F3-3D01-52D9-2194-D6F9A4E563A2}"/>
                </a:ext>
              </a:extLst>
            </p:cNvPr>
            <p:cNvSpPr/>
            <p:nvPr/>
          </p:nvSpPr>
          <p:spPr>
            <a:xfrm>
              <a:off x="11076663" y="3697891"/>
              <a:ext cx="514350" cy="590550"/>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Content Placeholder 2">
            <a:extLst>
              <a:ext uri="{FF2B5EF4-FFF2-40B4-BE49-F238E27FC236}">
                <a16:creationId xmlns:a16="http://schemas.microsoft.com/office/drawing/2014/main" id="{1156D44C-E3D3-44E5-9DC8-64EFA8CD57C9}"/>
              </a:ext>
            </a:extLst>
          </p:cNvPr>
          <p:cNvSpPr>
            <a:spLocks noGrp="1"/>
          </p:cNvSpPr>
          <p:nvPr>
            <p:ph idx="1"/>
          </p:nvPr>
        </p:nvSpPr>
        <p:spPr>
          <a:xfrm>
            <a:off x="2279650" y="3977196"/>
            <a:ext cx="7488238" cy="2260093"/>
          </a:xfrm>
        </p:spPr>
        <p:txBody>
          <a:bodyPr/>
          <a:lstStyle/>
          <a:p>
            <a:pPr marL="0" indent="0" algn="ctr">
              <a:buNone/>
            </a:pPr>
            <a:endParaRPr lang="en-GB" altLang="en-US" sz="3600"/>
          </a:p>
          <a:p>
            <a:pPr marL="0" indent="0" algn="ctr">
              <a:buNone/>
            </a:pPr>
            <a:r>
              <a:rPr lang="en-GB" altLang="en-US" sz="3600"/>
              <a:t>If you have any questions at all, then please contact me at:</a:t>
            </a:r>
          </a:p>
          <a:p>
            <a:pPr marL="0" indent="0" algn="ctr">
              <a:buNone/>
            </a:pPr>
            <a:r>
              <a:rPr lang="en-GB" altLang="en-US" sz="2400">
                <a:hlinkClick r:id="rId2"/>
              </a:rPr>
              <a:t>Communication.standrews@ldst.org.uk</a:t>
            </a:r>
            <a:r>
              <a:rPr lang="en-GB" altLang="en-US" sz="2400"/>
              <a:t> </a:t>
            </a:r>
          </a:p>
        </p:txBody>
      </p:sp>
      <p:pic>
        <p:nvPicPr>
          <p:cNvPr id="2050" name="Picture 2" descr="Any Questions in splash&amp;#39;s background Stock Illustration | Adobe Stock">
            <a:extLst>
              <a:ext uri="{FF2B5EF4-FFF2-40B4-BE49-F238E27FC236}">
                <a16:creationId xmlns:a16="http://schemas.microsoft.com/office/drawing/2014/main" id="{85F29264-F5B9-4F96-BF3F-24C631AA8F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0187" y="1119442"/>
            <a:ext cx="9191625" cy="3429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Letter-join Print Plus 1"/>
        <a:ea typeface=""/>
        <a:cs typeface=""/>
      </a:majorFont>
      <a:minorFont>
        <a:latin typeface="Letter-join Print Plus 1"/>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Letter-join Print Plus 1"/>
        <a:ea typeface=""/>
        <a:cs typeface=""/>
      </a:majorFont>
      <a:minorFont>
        <a:latin typeface="Letter-join Print Plus 1"/>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1">
      <a:majorFont>
        <a:latin typeface="Letter-join Print Plus 1"/>
        <a:ea typeface=""/>
        <a:cs typeface=""/>
      </a:majorFont>
      <a:minorFont>
        <a:latin typeface="Letter-join Print Plus 1"/>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6B994D3495B8849A3CDF5A80EDCDFD3" ma:contentTypeVersion="19" ma:contentTypeDescription="Create a new document." ma:contentTypeScope="" ma:versionID="0932a196933556da3aa519fbca8aab7d">
  <xsd:schema xmlns:xsd="http://www.w3.org/2001/XMLSchema" xmlns:xs="http://www.w3.org/2001/XMLSchema" xmlns:p="http://schemas.microsoft.com/office/2006/metadata/properties" xmlns:ns2="6ebc30a8-2483-4206-999c-747f57d46111" xmlns:ns3="1f2adcb0-538c-44aa-8c42-3ada1b04da09" targetNamespace="http://schemas.microsoft.com/office/2006/metadata/properties" ma:root="true" ma:fieldsID="2dc57cf5980a06a5bff438f0aaf6a4bb" ns2:_="" ns3:_="">
    <xsd:import namespace="6ebc30a8-2483-4206-999c-747f57d46111"/>
    <xsd:import namespace="1f2adcb0-538c-44aa-8c42-3ada1b04da0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bc30a8-2483-4206-999c-747f57d461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f2adcb0-538c-44aa-8c42-3ada1b04da0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4b3efda-f3da-4a48-ab63-a0a115df6d52}" ma:internalName="TaxCatchAll" ma:showField="CatchAllData" ma:web="1f2adcb0-538c-44aa-8c42-3ada1b04da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ebc30a8-2483-4206-999c-747f57d46111">
      <Terms xmlns="http://schemas.microsoft.com/office/infopath/2007/PartnerControls"/>
    </lcf76f155ced4ddcb4097134ff3c332f>
    <TaxCatchAll xmlns="1f2adcb0-538c-44aa-8c42-3ada1b04da09" xsi:nil="true"/>
  </documentManagement>
</p:properties>
</file>

<file path=customXml/itemProps1.xml><?xml version="1.0" encoding="utf-8"?>
<ds:datastoreItem xmlns:ds="http://schemas.openxmlformats.org/officeDocument/2006/customXml" ds:itemID="{15D28995-98C6-4E50-9212-19284003BEEA}">
  <ds:schemaRefs>
    <ds:schemaRef ds:uri="1f2adcb0-538c-44aa-8c42-3ada1b04da09"/>
    <ds:schemaRef ds:uri="6ebc30a8-2483-4206-999c-747f57d4611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F67B1FB-4BD8-43E4-98F3-B1FA3DB9602D}">
  <ds:schemaRefs>
    <ds:schemaRef ds:uri="http://schemas.microsoft.com/sharepoint/v3/contenttype/forms"/>
  </ds:schemaRefs>
</ds:datastoreItem>
</file>

<file path=customXml/itemProps3.xml><?xml version="1.0" encoding="utf-8"?>
<ds:datastoreItem xmlns:ds="http://schemas.openxmlformats.org/officeDocument/2006/customXml" ds:itemID="{F311A584-44C1-4243-BB9C-62BB519AE638}">
  <ds:schemaRefs>
    <ds:schemaRef ds:uri="1f2adcb0-538c-44aa-8c42-3ada1b04da09"/>
    <ds:schemaRef ds:uri="6ebc30a8-2483-4206-999c-747f57d46111"/>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25</Slides>
  <Notes>1</Notes>
  <HiddenSlides>0</HiddenSlides>
  <ScaleCrop>false</ScaleCrop>
  <HeadingPairs>
    <vt:vector size="4" baseType="variant">
      <vt:variant>
        <vt:lpstr>Theme</vt:lpstr>
      </vt:variant>
      <vt:variant>
        <vt:i4>4</vt:i4>
      </vt:variant>
      <vt:variant>
        <vt:lpstr>Slide Titles</vt:lpstr>
      </vt:variant>
      <vt:variant>
        <vt:i4>25</vt:i4>
      </vt:variant>
    </vt:vector>
  </HeadingPairs>
  <TitlesOfParts>
    <vt:vector size="29" baseType="lpstr">
      <vt:lpstr>Office Theme</vt:lpstr>
      <vt:lpstr>1_Office Theme</vt:lpstr>
      <vt:lpstr>2_Office Theme</vt:lpstr>
      <vt:lpstr>4_Office Theme</vt:lpstr>
      <vt:lpstr>Meet the Teacher  Year 1</vt:lpstr>
      <vt:lpstr>Together in God’s love, we learn, inspire and grow </vt:lpstr>
      <vt:lpstr>Year 1 teachers</vt:lpstr>
      <vt:lpstr>Our UNIQUE Curriculum</vt:lpstr>
      <vt:lpstr>A typical day in Year 1  </vt:lpstr>
      <vt:lpstr>   Year 1 Topic Overview</vt:lpstr>
      <vt:lpstr>Phonics</vt:lpstr>
      <vt:lpstr>Reading Matters</vt:lpstr>
      <vt:lpstr>Reading at home </vt:lpstr>
      <vt:lpstr>PE timetable</vt:lpstr>
      <vt:lpstr>PowerPoint Presentation</vt:lpstr>
      <vt:lpstr>PowerPoint Presentation</vt:lpstr>
      <vt:lpstr>PowerPoint Presentation</vt:lpstr>
      <vt:lpstr>PowerPoint Presentation</vt:lpstr>
      <vt:lpstr>myHappyMind </vt:lpstr>
      <vt:lpstr>myHappyMind </vt:lpstr>
      <vt:lpstr>Assessment</vt:lpstr>
      <vt:lpstr>Attendance and punctuality</vt:lpstr>
      <vt:lpstr>Absent from education…</vt:lpstr>
      <vt:lpstr>Impact of Attendance and Punctuality</vt:lpstr>
      <vt:lpstr>Current School of Attendance</vt:lpstr>
      <vt:lpstr>How do we reward our children’s positive Attendance?</vt:lpstr>
      <vt:lpstr>Snacks and drinks</vt:lpstr>
      <vt:lpstr>Correct uniform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Year 1</dc:title>
  <dc:creator>Stephanie Stalker</dc:creator>
  <cp:revision>1</cp:revision>
  <dcterms:created xsi:type="dcterms:W3CDTF">2025-09-16T13:55:30Z</dcterms:created>
  <dcterms:modified xsi:type="dcterms:W3CDTF">2025-09-17T15:18:42Z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0x010100F6B994D3495B8849A3CDF5A80EDCDFD3</vt:lpwstr>
  </property>
</Properties>
</file>