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476"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AEA3F36-6F58-4BDA-A239-5733FFBC19D7}" type="datetimeFigureOut">
              <a:rPr lang="en-GB" smtClean="0"/>
              <a:t>05/05/2012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838383-A17E-4D4F-9923-30EA53EB002E}"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AEA3F36-6F58-4BDA-A239-5733FFBC19D7}" type="datetimeFigureOut">
              <a:rPr lang="en-GB" smtClean="0"/>
              <a:t>05/05/2012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838383-A17E-4D4F-9923-30EA53EB002E}"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AEA3F36-6F58-4BDA-A239-5733FFBC19D7}" type="datetimeFigureOut">
              <a:rPr lang="en-GB" smtClean="0"/>
              <a:t>05/05/2012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838383-A17E-4D4F-9923-30EA53EB002E}"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AEA3F36-6F58-4BDA-A239-5733FFBC19D7}" type="datetimeFigureOut">
              <a:rPr lang="en-GB" smtClean="0"/>
              <a:t>05/05/2012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838383-A17E-4D4F-9923-30EA53EB002E}"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AEA3F36-6F58-4BDA-A239-5733FFBC19D7}" type="datetimeFigureOut">
              <a:rPr lang="en-GB" smtClean="0"/>
              <a:t>05/05/2012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838383-A17E-4D4F-9923-30EA53EB002E}"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AEA3F36-6F58-4BDA-A239-5733FFBC19D7}" type="datetimeFigureOut">
              <a:rPr lang="en-GB" smtClean="0"/>
              <a:t>05/05/2012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838383-A17E-4D4F-9923-30EA53EB002E}"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EA3F36-6F58-4BDA-A239-5733FFBC19D7}" type="datetimeFigureOut">
              <a:rPr lang="en-GB" smtClean="0"/>
              <a:t>05/05/2012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838383-A17E-4D4F-9923-30EA53EB002E}"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EA3F36-6F58-4BDA-A239-5733FFBC19D7}" type="datetimeFigureOut">
              <a:rPr lang="en-GB" smtClean="0"/>
              <a:t>05/05/2012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838383-A17E-4D4F-9923-30EA53EB002E}"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EA3F36-6F58-4BDA-A239-5733FFBC19D7}" type="datetimeFigureOut">
              <a:rPr lang="en-GB" smtClean="0"/>
              <a:t>05/05/2012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838383-A17E-4D4F-9923-30EA53EB002E}"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AEA3F36-6F58-4BDA-A239-5733FFBC19D7}" type="datetimeFigureOut">
              <a:rPr lang="en-GB" smtClean="0"/>
              <a:t>05/05/2012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838383-A17E-4D4F-9923-30EA53EB002E}"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AEA3F36-6F58-4BDA-A239-5733FFBC19D7}" type="datetimeFigureOut">
              <a:rPr lang="en-GB" smtClean="0"/>
              <a:t>05/05/2012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838383-A17E-4D4F-9923-30EA53EB002E}"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EA3F36-6F58-4BDA-A239-5733FFBC19D7}" type="datetimeFigureOut">
              <a:rPr lang="en-GB" smtClean="0"/>
              <a:t>05/05/2012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838383-A17E-4D4F-9923-30EA53EB002E}"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Multiplication Word Problems</a:t>
            </a:r>
            <a:endParaRPr lang="en-GB" dirty="0"/>
          </a:p>
        </p:txBody>
      </p:sp>
      <p:sp>
        <p:nvSpPr>
          <p:cNvPr id="3" name="Subtitle 2"/>
          <p:cNvSpPr>
            <a:spLocks noGrp="1"/>
          </p:cNvSpPr>
          <p:nvPr>
            <p:ph type="subTitle" idx="1"/>
          </p:nvPr>
        </p:nvSpPr>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889843"/>
            <a:ext cx="9144000" cy="590931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 flight travels from London to Sydney. There are 269 passengers on board. Each passenger is allowed 32kg of luggage. What is the maximum weight of luggage they are allowed to take on the plane?</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7384"/>
            <a:ext cx="9144000" cy="6740307"/>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Saturday is the busiest day of the week at the cinema. This Saturday, 792 people visited the Cinema. </a:t>
            </a: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The average person spend £14 on their ticket, pick a mix and drink.</a:t>
            </a:r>
          </a:p>
          <a:p>
            <a:pPr algn="ctr"/>
            <a:r>
              <a:rPr lang="en-US" sz="5400" b="1" dirty="0" smtClean="0">
                <a:ln w="11430"/>
                <a:solidFill>
                  <a:srgbClr val="00B0F0"/>
                </a:solidFill>
                <a:effectLst>
                  <a:outerShdw blurRad="50800" dist="39000" dir="5460000" algn="tl">
                    <a:srgbClr val="000000">
                      <a:alpha val="38000"/>
                    </a:srgbClr>
                  </a:outerShdw>
                </a:effectLst>
              </a:rPr>
              <a:t>How much money did the cinema take on Saturday?</a:t>
            </a:r>
            <a:endParaRPr lang="en-US" sz="5400" b="1" cap="none" spc="0" dirty="0">
              <a:ln w="11430"/>
              <a:solidFill>
                <a:srgbClr val="00B0F0"/>
              </a:solidFill>
              <a:effectLst>
                <a:outerShdw blurRad="50800" dist="39000" dir="5460000" algn="tl">
                  <a:srgbClr val="000000">
                    <a:alpha val="38000"/>
                  </a:srgbClr>
                </a:outerShdw>
              </a:effectLs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7384"/>
            <a:ext cx="9144000" cy="6740307"/>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54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Sefton</a:t>
            </a: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Council want to improve the look of Maghull. They have decided to paint 26 of the buildings in Maghull. They will need 138 </a:t>
            </a:r>
            <a:r>
              <a:rPr lang="en-US" sz="54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litres</a:t>
            </a: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of paint for each building.</a:t>
            </a:r>
          </a:p>
          <a:p>
            <a:pPr algn="ct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How much paint do they need to buy?</a:t>
            </a: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endPar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88640"/>
            <a:ext cx="9144000" cy="590931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Due to Lilli’s award winning art work, </a:t>
            </a:r>
            <a:r>
              <a:rPr lang="en-US" sz="54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Sefton</a:t>
            </a: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Council have worked out that 950 new visitors will come to </a:t>
            </a: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M</a:t>
            </a:r>
            <a:r>
              <a:rPr lang="en-U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aghull each week.</a:t>
            </a:r>
          </a:p>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How many new visitors is that a year?</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164</Words>
  <Application>Microsoft Office PowerPoint</Application>
  <PresentationFormat>On-screen Show (4:3)</PresentationFormat>
  <Paragraphs>8</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Multiplication Word Problems</vt:lpstr>
      <vt:lpstr>Slide 2</vt:lpstr>
      <vt:lpstr>Slide 3</vt:lpstr>
      <vt:lpstr>Slide 4</vt:lpstr>
      <vt:lpstr>Slide 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Multiplication Word Problems</dc:title>
  <dc:creator>Gemma Sutherland</dc:creator>
  <cp:lastModifiedBy>Gemma Sutherland</cp:lastModifiedBy>
  <cp:revision>2</cp:revision>
  <dcterms:created xsi:type="dcterms:W3CDTF">2012-05-05T10:34:15Z</dcterms:created>
  <dcterms:modified xsi:type="dcterms:W3CDTF">2012-05-05T10:44:29Z</dcterms:modified>
</cp:coreProperties>
</file>