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1"/>
  </p:notesMasterIdLst>
  <p:sldIdLst>
    <p:sldId id="256" r:id="rId6"/>
    <p:sldId id="257" r:id="rId7"/>
    <p:sldId id="284" r:id="rId8"/>
    <p:sldId id="285" r:id="rId9"/>
    <p:sldId id="259" r:id="rId10"/>
    <p:sldId id="282" r:id="rId11"/>
    <p:sldId id="262" r:id="rId12"/>
    <p:sldId id="277" r:id="rId13"/>
    <p:sldId id="275" r:id="rId14"/>
    <p:sldId id="278" r:id="rId15"/>
    <p:sldId id="289" r:id="rId16"/>
    <p:sldId id="258" r:id="rId17"/>
    <p:sldId id="261" r:id="rId18"/>
    <p:sldId id="480" r:id="rId19"/>
    <p:sldId id="481" r:id="rId20"/>
    <p:sldId id="482" r:id="rId21"/>
    <p:sldId id="483" r:id="rId22"/>
    <p:sldId id="484" r:id="rId23"/>
    <p:sldId id="260" r:id="rId24"/>
    <p:sldId id="486" r:id="rId25"/>
    <p:sldId id="470" r:id="rId26"/>
    <p:sldId id="485" r:id="rId27"/>
    <p:sldId id="479" r:id="rId28"/>
    <p:sldId id="477" r:id="rId29"/>
    <p:sldId id="47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nya Jones" userId="8674b461-992b-4a38-aa8c-76b4be5bbddb" providerId="ADAL" clId="{E7E35DFF-3E2F-49F8-83FB-3AFA23413FBC}"/>
    <pc:docChg chg="custSel modSld">
      <pc:chgData name="Tanya Jones" userId="8674b461-992b-4a38-aa8c-76b4be5bbddb" providerId="ADAL" clId="{E7E35DFF-3E2F-49F8-83FB-3AFA23413FBC}" dt="2025-10-01T05:23:40.607" v="86" actId="20577"/>
      <pc:docMkLst>
        <pc:docMk/>
      </pc:docMkLst>
      <pc:sldChg chg="modSp mod">
        <pc:chgData name="Tanya Jones" userId="8674b461-992b-4a38-aa8c-76b4be5bbddb" providerId="ADAL" clId="{E7E35DFF-3E2F-49F8-83FB-3AFA23413FBC}" dt="2025-10-01T05:23:40.607" v="86" actId="20577"/>
        <pc:sldMkLst>
          <pc:docMk/>
          <pc:sldMk cId="2853531072" sldId="479"/>
        </pc:sldMkLst>
        <pc:spChg chg="mod">
          <ac:chgData name="Tanya Jones" userId="8674b461-992b-4a38-aa8c-76b4be5bbddb" providerId="ADAL" clId="{E7E35DFF-3E2F-49F8-83FB-3AFA23413FBC}" dt="2025-10-01T05:23:40.607" v="86" actId="20577"/>
          <ac:spMkLst>
            <pc:docMk/>
            <pc:sldMk cId="2853531072" sldId="479"/>
            <ac:spMk id="20483" creationId="{D79F7472-DAB5-4D49-949F-F423B6F3A67A}"/>
          </ac:spMkLst>
        </pc:spChg>
      </pc:sldChg>
    </pc:docChg>
  </pc:docChgLst>
  <pc:docChgLst>
    <pc:chgData name="Tanya Jones" userId="8674b461-992b-4a38-aa8c-76b4be5bbddb" providerId="ADAL" clId="{DDAE24C1-FCD5-481C-A2DC-BAD5E321BF26}"/>
    <pc:docChg chg="modSld">
      <pc:chgData name="Tanya Jones" userId="8674b461-992b-4a38-aa8c-76b4be5bbddb" providerId="ADAL" clId="{DDAE24C1-FCD5-481C-A2DC-BAD5E321BF26}" dt="2025-09-16T16:00:13.226" v="1" actId="2711"/>
      <pc:docMkLst>
        <pc:docMk/>
      </pc:docMkLst>
      <pc:sldChg chg="modSp mod">
        <pc:chgData name="Tanya Jones" userId="8674b461-992b-4a38-aa8c-76b4be5bbddb" providerId="ADAL" clId="{DDAE24C1-FCD5-481C-A2DC-BAD5E321BF26}" dt="2025-09-16T16:00:13.226" v="1" actId="2711"/>
        <pc:sldMkLst>
          <pc:docMk/>
          <pc:sldMk cId="1058279137" sldId="486"/>
        </pc:sldMkLst>
        <pc:spChg chg="mod">
          <ac:chgData name="Tanya Jones" userId="8674b461-992b-4a38-aa8c-76b4be5bbddb" providerId="ADAL" clId="{DDAE24C1-FCD5-481C-A2DC-BAD5E321BF26}" dt="2025-09-16T16:00:13.226" v="1" actId="2711"/>
          <ac:spMkLst>
            <pc:docMk/>
            <pc:sldMk cId="1058279137" sldId="486"/>
            <ac:spMk id="2" creationId="{441D89B0-7E3A-400F-8B9D-41A38AE99B01}"/>
          </ac:spMkLst>
        </pc:spChg>
        <pc:spChg chg="mod">
          <ac:chgData name="Tanya Jones" userId="8674b461-992b-4a38-aa8c-76b4be5bbddb" providerId="ADAL" clId="{DDAE24C1-FCD5-481C-A2DC-BAD5E321BF26}" dt="2025-09-16T16:00:07.030" v="0" actId="2711"/>
          <ac:spMkLst>
            <pc:docMk/>
            <pc:sldMk cId="1058279137" sldId="486"/>
            <ac:spMk id="3" creationId="{3A0ED9F7-BA4A-4225-8029-CB2FCC92636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F2E748-0585-4EB6-94B0-9CE9F262975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152AA1F4-CED5-4ADF-9A0F-275BF1A4FE87}">
      <dgm:prSet/>
      <dgm:spPr/>
      <dgm:t>
        <a:bodyPr/>
        <a:lstStyle/>
        <a:p>
          <a:r>
            <a:rPr lang="en-GB" dirty="0">
              <a:latin typeface="Letter-join Plus 36" panose="02000505000000020003" pitchFamily="50" charset="0"/>
            </a:rPr>
            <a:t>Miss Jones</a:t>
          </a:r>
          <a:endParaRPr lang="en-US" dirty="0">
            <a:latin typeface="Letter-join Plus 36" panose="02000505000000020003" pitchFamily="50" charset="0"/>
          </a:endParaRPr>
        </a:p>
      </dgm:t>
    </dgm:pt>
    <dgm:pt modelId="{04151EC4-7E3B-4527-AB66-87FEBDDD485B}" type="parTrans" cxnId="{7096A0A2-9A39-44EC-850A-4900CB9662D2}">
      <dgm:prSet/>
      <dgm:spPr/>
      <dgm:t>
        <a:bodyPr/>
        <a:lstStyle/>
        <a:p>
          <a:endParaRPr lang="en-US"/>
        </a:p>
      </dgm:t>
    </dgm:pt>
    <dgm:pt modelId="{FBCA11EC-9612-4BB6-9F05-569D97F3F96F}" type="sibTrans" cxnId="{7096A0A2-9A39-44EC-850A-4900CB9662D2}">
      <dgm:prSet/>
      <dgm:spPr/>
      <dgm:t>
        <a:bodyPr/>
        <a:lstStyle/>
        <a:p>
          <a:endParaRPr lang="en-US"/>
        </a:p>
      </dgm:t>
    </dgm:pt>
    <dgm:pt modelId="{77004A9A-C38A-40DA-B4E8-CE77999064CF}">
      <dgm:prSet/>
      <dgm:spPr/>
      <dgm:t>
        <a:bodyPr/>
        <a:lstStyle/>
        <a:p>
          <a:r>
            <a:rPr lang="en-GB" dirty="0">
              <a:latin typeface="Letter-join Plus 36" panose="02000505000000020003" pitchFamily="50" charset="0"/>
            </a:rPr>
            <a:t>Mrs Dwan</a:t>
          </a:r>
          <a:endParaRPr lang="en-US" dirty="0">
            <a:latin typeface="Letter-join Plus 36" panose="02000505000000020003" pitchFamily="50" charset="0"/>
          </a:endParaRPr>
        </a:p>
      </dgm:t>
    </dgm:pt>
    <dgm:pt modelId="{D79B6520-057E-401D-9B51-FC7CA6417704}" type="parTrans" cxnId="{BF0B8F29-DBBF-4D32-A690-5D4789AC8FA7}">
      <dgm:prSet/>
      <dgm:spPr/>
      <dgm:t>
        <a:bodyPr/>
        <a:lstStyle/>
        <a:p>
          <a:endParaRPr lang="en-US"/>
        </a:p>
      </dgm:t>
    </dgm:pt>
    <dgm:pt modelId="{66DB1A46-10ED-4229-9EA2-7149FBB89967}" type="sibTrans" cxnId="{BF0B8F29-DBBF-4D32-A690-5D4789AC8FA7}">
      <dgm:prSet/>
      <dgm:spPr/>
      <dgm:t>
        <a:bodyPr/>
        <a:lstStyle/>
        <a:p>
          <a:endParaRPr lang="en-US"/>
        </a:p>
      </dgm:t>
    </dgm:pt>
    <dgm:pt modelId="{07719C90-0192-4B23-ABF4-5DC3210152C2}">
      <dgm:prSet/>
      <dgm:spPr/>
      <dgm:t>
        <a:bodyPr/>
        <a:lstStyle/>
        <a:p>
          <a:r>
            <a:rPr lang="en-GB" dirty="0">
              <a:latin typeface="Letter-join Plus 36" panose="02000505000000020003" pitchFamily="50" charset="0"/>
            </a:rPr>
            <a:t>Mrs Shannon</a:t>
          </a:r>
          <a:endParaRPr lang="en-US" dirty="0">
            <a:latin typeface="Letter-join Plus 36" panose="02000505000000020003" pitchFamily="50" charset="0"/>
          </a:endParaRPr>
        </a:p>
      </dgm:t>
    </dgm:pt>
    <dgm:pt modelId="{B13DA761-6E6E-49FF-B11D-E96E7DC093C8}" type="parTrans" cxnId="{23AC4E04-1430-4629-A7F8-EB70D6932D6C}">
      <dgm:prSet/>
      <dgm:spPr/>
      <dgm:t>
        <a:bodyPr/>
        <a:lstStyle/>
        <a:p>
          <a:endParaRPr lang="en-US"/>
        </a:p>
      </dgm:t>
    </dgm:pt>
    <dgm:pt modelId="{D80540CD-DCDE-42DC-9BEF-4536D766B2E1}" type="sibTrans" cxnId="{23AC4E04-1430-4629-A7F8-EB70D6932D6C}">
      <dgm:prSet/>
      <dgm:spPr/>
      <dgm:t>
        <a:bodyPr/>
        <a:lstStyle/>
        <a:p>
          <a:endParaRPr lang="en-US"/>
        </a:p>
      </dgm:t>
    </dgm:pt>
    <dgm:pt modelId="{E51BA429-41B5-44F7-8F71-9B4EBB8541D9}" type="pres">
      <dgm:prSet presAssocID="{5FF2E748-0585-4EB6-94B0-9CE9F2629755}" presName="linear" presStyleCnt="0">
        <dgm:presLayoutVars>
          <dgm:animLvl val="lvl"/>
          <dgm:resizeHandles val="exact"/>
        </dgm:presLayoutVars>
      </dgm:prSet>
      <dgm:spPr/>
    </dgm:pt>
    <dgm:pt modelId="{903717EB-4D91-45BF-95C1-5CAEB1FB09BA}" type="pres">
      <dgm:prSet presAssocID="{152AA1F4-CED5-4ADF-9A0F-275BF1A4FE87}" presName="parentText" presStyleLbl="node1" presStyleIdx="0" presStyleCnt="3" custLinFactNeighborX="-1034" custLinFactNeighborY="-48883">
        <dgm:presLayoutVars>
          <dgm:chMax val="0"/>
          <dgm:bulletEnabled val="1"/>
        </dgm:presLayoutVars>
      </dgm:prSet>
      <dgm:spPr/>
    </dgm:pt>
    <dgm:pt modelId="{C1100248-F1F5-4DB6-A3C8-F7E8F5AC5039}" type="pres">
      <dgm:prSet presAssocID="{FBCA11EC-9612-4BB6-9F05-569D97F3F96F}" presName="spacer" presStyleCnt="0"/>
      <dgm:spPr/>
    </dgm:pt>
    <dgm:pt modelId="{1228B3A2-61C5-4763-A5ED-CF32C52537E1}" type="pres">
      <dgm:prSet presAssocID="{77004A9A-C38A-40DA-B4E8-CE77999064CF}" presName="parentText" presStyleLbl="node1" presStyleIdx="1" presStyleCnt="3" custLinFactNeighborX="134" custLinFactNeighborY="21314">
        <dgm:presLayoutVars>
          <dgm:chMax val="0"/>
          <dgm:bulletEnabled val="1"/>
        </dgm:presLayoutVars>
      </dgm:prSet>
      <dgm:spPr/>
    </dgm:pt>
    <dgm:pt modelId="{14288899-2AD0-4C77-88FC-448CBCAB6364}" type="pres">
      <dgm:prSet presAssocID="{66DB1A46-10ED-4229-9EA2-7149FBB89967}" presName="spacer" presStyleCnt="0"/>
      <dgm:spPr/>
    </dgm:pt>
    <dgm:pt modelId="{FDB2D2B8-4DBF-42A0-9579-715D6420BAA2}" type="pres">
      <dgm:prSet presAssocID="{07719C90-0192-4B23-ABF4-5DC3210152C2}" presName="parentText" presStyleLbl="node1" presStyleIdx="2" presStyleCnt="3">
        <dgm:presLayoutVars>
          <dgm:chMax val="0"/>
          <dgm:bulletEnabled val="1"/>
        </dgm:presLayoutVars>
      </dgm:prSet>
      <dgm:spPr/>
    </dgm:pt>
  </dgm:ptLst>
  <dgm:cxnLst>
    <dgm:cxn modelId="{23AC4E04-1430-4629-A7F8-EB70D6932D6C}" srcId="{5FF2E748-0585-4EB6-94B0-9CE9F2629755}" destId="{07719C90-0192-4B23-ABF4-5DC3210152C2}" srcOrd="2" destOrd="0" parTransId="{B13DA761-6E6E-49FF-B11D-E96E7DC093C8}" sibTransId="{D80540CD-DCDE-42DC-9BEF-4536D766B2E1}"/>
    <dgm:cxn modelId="{BF0B8F29-DBBF-4D32-A690-5D4789AC8FA7}" srcId="{5FF2E748-0585-4EB6-94B0-9CE9F2629755}" destId="{77004A9A-C38A-40DA-B4E8-CE77999064CF}" srcOrd="1" destOrd="0" parTransId="{D79B6520-057E-401D-9B51-FC7CA6417704}" sibTransId="{66DB1A46-10ED-4229-9EA2-7149FBB89967}"/>
    <dgm:cxn modelId="{5A9B902D-1976-43D2-AEE9-6AAFBF7EC0F1}" type="presOf" srcId="{152AA1F4-CED5-4ADF-9A0F-275BF1A4FE87}" destId="{903717EB-4D91-45BF-95C1-5CAEB1FB09BA}" srcOrd="0" destOrd="0" presId="urn:microsoft.com/office/officeart/2005/8/layout/vList2"/>
    <dgm:cxn modelId="{E7D26B38-CCF6-4727-8122-C311291959EA}" type="presOf" srcId="{07719C90-0192-4B23-ABF4-5DC3210152C2}" destId="{FDB2D2B8-4DBF-42A0-9579-715D6420BAA2}" srcOrd="0" destOrd="0" presId="urn:microsoft.com/office/officeart/2005/8/layout/vList2"/>
    <dgm:cxn modelId="{6954649F-2731-4A91-A575-D7372399510E}" type="presOf" srcId="{5FF2E748-0585-4EB6-94B0-9CE9F2629755}" destId="{E51BA429-41B5-44F7-8F71-9B4EBB8541D9}" srcOrd="0" destOrd="0" presId="urn:microsoft.com/office/officeart/2005/8/layout/vList2"/>
    <dgm:cxn modelId="{7096A0A2-9A39-44EC-850A-4900CB9662D2}" srcId="{5FF2E748-0585-4EB6-94B0-9CE9F2629755}" destId="{152AA1F4-CED5-4ADF-9A0F-275BF1A4FE87}" srcOrd="0" destOrd="0" parTransId="{04151EC4-7E3B-4527-AB66-87FEBDDD485B}" sibTransId="{FBCA11EC-9612-4BB6-9F05-569D97F3F96F}"/>
    <dgm:cxn modelId="{BEEDEDA6-8626-4406-95CF-67263AB6E6D7}" type="presOf" srcId="{77004A9A-C38A-40DA-B4E8-CE77999064CF}" destId="{1228B3A2-61C5-4763-A5ED-CF32C52537E1}" srcOrd="0" destOrd="0" presId="urn:microsoft.com/office/officeart/2005/8/layout/vList2"/>
    <dgm:cxn modelId="{49182BDB-6E8F-4590-9063-CF849BE78CBE}" type="presParOf" srcId="{E51BA429-41B5-44F7-8F71-9B4EBB8541D9}" destId="{903717EB-4D91-45BF-95C1-5CAEB1FB09BA}" srcOrd="0" destOrd="0" presId="urn:microsoft.com/office/officeart/2005/8/layout/vList2"/>
    <dgm:cxn modelId="{47B5D2C5-40E4-441B-9A3B-DFA980E19445}" type="presParOf" srcId="{E51BA429-41B5-44F7-8F71-9B4EBB8541D9}" destId="{C1100248-F1F5-4DB6-A3C8-F7E8F5AC5039}" srcOrd="1" destOrd="0" presId="urn:microsoft.com/office/officeart/2005/8/layout/vList2"/>
    <dgm:cxn modelId="{B2C113FA-58C0-4925-BFC0-0ADEFA88E1B3}" type="presParOf" srcId="{E51BA429-41B5-44F7-8F71-9B4EBB8541D9}" destId="{1228B3A2-61C5-4763-A5ED-CF32C52537E1}" srcOrd="2" destOrd="0" presId="urn:microsoft.com/office/officeart/2005/8/layout/vList2"/>
    <dgm:cxn modelId="{4FC933F6-F0E4-428D-9B37-97B8FB1E3EDD}" type="presParOf" srcId="{E51BA429-41B5-44F7-8F71-9B4EBB8541D9}" destId="{14288899-2AD0-4C77-88FC-448CBCAB6364}" srcOrd="3" destOrd="0" presId="urn:microsoft.com/office/officeart/2005/8/layout/vList2"/>
    <dgm:cxn modelId="{233CEC30-19C7-4632-875A-5C97369EAB78}" type="presParOf" srcId="{E51BA429-41B5-44F7-8F71-9B4EBB8541D9}" destId="{FDB2D2B8-4DBF-42A0-9579-715D6420BAA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717EB-4D91-45BF-95C1-5CAEB1FB09BA}">
      <dsp:nvSpPr>
        <dsp:cNvPr id="0" name=""/>
        <dsp:cNvSpPr/>
      </dsp:nvSpPr>
      <dsp:spPr>
        <a:xfrm>
          <a:off x="0" y="135097"/>
          <a:ext cx="6263640" cy="155902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dirty="0">
              <a:latin typeface="Letter-join Plus 36" panose="02000505000000020003" pitchFamily="50" charset="0"/>
            </a:rPr>
            <a:t>Miss Jones</a:t>
          </a:r>
          <a:endParaRPr lang="en-US" sz="6500" kern="1200" dirty="0">
            <a:latin typeface="Letter-join Plus 36" panose="02000505000000020003" pitchFamily="50" charset="0"/>
          </a:endParaRPr>
        </a:p>
      </dsp:txBody>
      <dsp:txXfrm>
        <a:off x="76105" y="211202"/>
        <a:ext cx="6111430" cy="1406815"/>
      </dsp:txXfrm>
    </dsp:sp>
    <dsp:sp modelId="{1228B3A2-61C5-4763-A5ED-CF32C52537E1}">
      <dsp:nvSpPr>
        <dsp:cNvPr id="0" name=""/>
        <dsp:cNvSpPr/>
      </dsp:nvSpPr>
      <dsp:spPr>
        <a:xfrm>
          <a:off x="0" y="2012731"/>
          <a:ext cx="6263640" cy="1559025"/>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dirty="0">
              <a:latin typeface="Letter-join Plus 36" panose="02000505000000020003" pitchFamily="50" charset="0"/>
            </a:rPr>
            <a:t>Mrs Dwan</a:t>
          </a:r>
          <a:endParaRPr lang="en-US" sz="6500" kern="1200" dirty="0">
            <a:latin typeface="Letter-join Plus 36" panose="02000505000000020003" pitchFamily="50" charset="0"/>
          </a:endParaRPr>
        </a:p>
      </dsp:txBody>
      <dsp:txXfrm>
        <a:off x="76105" y="2088836"/>
        <a:ext cx="6111430" cy="1406815"/>
      </dsp:txXfrm>
    </dsp:sp>
    <dsp:sp modelId="{FDB2D2B8-4DBF-42A0-9579-715D6420BAA2}">
      <dsp:nvSpPr>
        <dsp:cNvPr id="0" name=""/>
        <dsp:cNvSpPr/>
      </dsp:nvSpPr>
      <dsp:spPr>
        <a:xfrm>
          <a:off x="0" y="3719056"/>
          <a:ext cx="6263640" cy="155902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dirty="0">
              <a:latin typeface="Letter-join Plus 36" panose="02000505000000020003" pitchFamily="50" charset="0"/>
            </a:rPr>
            <a:t>Mrs Shannon</a:t>
          </a:r>
          <a:endParaRPr lang="en-US" sz="6500" kern="1200" dirty="0">
            <a:latin typeface="Letter-join Plus 36" panose="02000505000000020003" pitchFamily="50" charset="0"/>
          </a:endParaRPr>
        </a:p>
      </dsp:txBody>
      <dsp:txXfrm>
        <a:off x="76105" y="3795161"/>
        <a:ext cx="6111430" cy="140681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E41470-8642-4A64-A700-D4E35DA8A037}" type="datetimeFigureOut">
              <a:rPr lang="en-GB" smtClean="0"/>
              <a:t>01/10/2025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0D19D3-064C-439F-82A3-4BD022B38FCD}" type="slidenum">
              <a:rPr lang="en-GB" smtClean="0"/>
              <a:t>‹#›</a:t>
            </a:fld>
            <a:endParaRPr lang="en-GB"/>
          </a:p>
        </p:txBody>
      </p:sp>
    </p:spTree>
    <p:extLst>
      <p:ext uri="{BB962C8B-B14F-4D97-AF65-F5344CB8AC3E}">
        <p14:creationId xmlns:p14="http://schemas.microsoft.com/office/powerpoint/2010/main" val="3006370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ADD your settings figures to this slide for PA’s and severely PA’s.</a:t>
            </a:r>
          </a:p>
          <a:p>
            <a:r>
              <a:rPr lang="en-US"/>
              <a:t>Discuss what a PA and sever PA is.  Share data for your setting. </a:t>
            </a:r>
          </a:p>
          <a:p>
            <a:r>
              <a:rPr lang="en-US" b="1"/>
              <a:t>Discuss  the settings approach to improving attendance.</a:t>
            </a:r>
          </a:p>
          <a:p>
            <a:r>
              <a:rPr lang="en-US"/>
              <a:t>Explain this is a national, local and setting focus as the links to being absent from education and then being at risk of other safeguarding issues is evident in data and research e.g. exploitation.</a:t>
            </a:r>
          </a:p>
          <a:p>
            <a:endParaRPr lang="en-US"/>
          </a:p>
          <a:p>
            <a:endParaRPr lang="en-US"/>
          </a:p>
          <a:p>
            <a:endParaRPr lang="en-GB"/>
          </a:p>
        </p:txBody>
      </p:sp>
      <p:sp>
        <p:nvSpPr>
          <p:cNvPr id="4" name="Footer Placeholder 3"/>
          <p:cNvSpPr>
            <a:spLocks noGrp="1"/>
          </p:cNvSpPr>
          <p:nvPr>
            <p:ph type="ftr"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Halton Borough Council - Whole Staff Training - Refresher &amp; Updates - 2021/2022</a:t>
            </a:r>
          </a:p>
        </p:txBody>
      </p:sp>
      <p:sp>
        <p:nvSpPr>
          <p:cNvPr id="5" name="Slide Number Placeholder 4"/>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FB162B2-A1EF-4394-B980-4EA52A2CB1D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782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0A9A9-F6ED-4DEA-AD60-AEEE977C44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9776E9-E4DE-4270-81F5-27EB4339B3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48DF1B-9639-4B8D-8EEE-1BD94F479292}"/>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5" name="Footer Placeholder 4">
            <a:extLst>
              <a:ext uri="{FF2B5EF4-FFF2-40B4-BE49-F238E27FC236}">
                <a16:creationId xmlns:a16="http://schemas.microsoft.com/office/drawing/2014/main" id="{010BD9DF-1D22-4DFF-899E-C6C3936AAE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1DAB4-7089-4324-86A3-D8ACE2ACF8C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151185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BC3E7-2165-44A1-B262-5C42026D86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17652C-6241-4AFF-A25B-ADEB554FE3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79E363-9531-4738-9341-EED2F76C5146}"/>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5" name="Footer Placeholder 4">
            <a:extLst>
              <a:ext uri="{FF2B5EF4-FFF2-40B4-BE49-F238E27FC236}">
                <a16:creationId xmlns:a16="http://schemas.microsoft.com/office/drawing/2014/main" id="{E58F156D-D856-4D1B-8950-8939A6028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E605AB-DF11-45DF-809C-42A4FBDE3D3B}"/>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547840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99010-3143-42B6-9733-4AEF882642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AF13046-1F36-4387-9EF3-FD2E6F27DA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F754E5-FD95-440C-AC4E-C413C489F1BC}"/>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5" name="Footer Placeholder 4">
            <a:extLst>
              <a:ext uri="{FF2B5EF4-FFF2-40B4-BE49-F238E27FC236}">
                <a16:creationId xmlns:a16="http://schemas.microsoft.com/office/drawing/2014/main" id="{EA69049D-1D9A-4D84-936B-0C3EBA9B8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A8F518-3F02-4203-BC9B-C99F6EA9E56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575088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55969-98F1-4BEB-A728-1620CE7D6C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FC0127-3E5A-472D-A4E7-6142814B78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57C4FF-687E-4703-BCC2-55694A56D3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F60831-CDC5-49A0-BECA-B20271A6C3C7}"/>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6" name="Footer Placeholder 5">
            <a:extLst>
              <a:ext uri="{FF2B5EF4-FFF2-40B4-BE49-F238E27FC236}">
                <a16:creationId xmlns:a16="http://schemas.microsoft.com/office/drawing/2014/main" id="{E44C8CF8-BE30-4AD1-B211-6193864BEC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32DC1C-D252-4D3D-8C4A-8AB83C7C846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27927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CD991-E850-446E-B983-4CB1B18906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265D4B-5332-41B3-A98D-C6242C70F0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EE9469-567F-47A8-8EF3-08DAFDC3F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23404ED-1412-4394-B419-2E83A85D73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A54C9-1187-4B67-8EBC-1E1C8371B3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4D0DA6-9182-45FB-8FA0-8BB6EB041AF0}"/>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8" name="Footer Placeholder 7">
            <a:extLst>
              <a:ext uri="{FF2B5EF4-FFF2-40B4-BE49-F238E27FC236}">
                <a16:creationId xmlns:a16="http://schemas.microsoft.com/office/drawing/2014/main" id="{10D38FCC-225A-4603-B5E2-B49E0CC782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4BE977-BA5D-434B-BD78-DEE7066F649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495401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8BB2-5A81-40BA-A53F-A71F767303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D09639-8A06-434E-B757-0A85CB620786}"/>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4" name="Footer Placeholder 3">
            <a:extLst>
              <a:ext uri="{FF2B5EF4-FFF2-40B4-BE49-F238E27FC236}">
                <a16:creationId xmlns:a16="http://schemas.microsoft.com/office/drawing/2014/main" id="{9E9A8297-9D0C-45E0-B3DD-AEB009A29A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9F5918-2433-412D-829C-D7E1682AA34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28019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3666EC-A9AF-4E4C-B378-574AC743C451}"/>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3" name="Footer Placeholder 2">
            <a:extLst>
              <a:ext uri="{FF2B5EF4-FFF2-40B4-BE49-F238E27FC236}">
                <a16:creationId xmlns:a16="http://schemas.microsoft.com/office/drawing/2014/main" id="{778BA86E-2349-42EB-A899-FBF47DA9EB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A07B72-9249-4D83-AB68-BF6C54F6051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943064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464C-3585-490A-9622-6C889E1830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D93C19-4007-44EC-906E-93A354804A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C8EE04-B503-4835-B502-F3BA64AFF0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27220E-8725-4E06-B264-B4CF2944307E}"/>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6" name="Footer Placeholder 5">
            <a:extLst>
              <a:ext uri="{FF2B5EF4-FFF2-40B4-BE49-F238E27FC236}">
                <a16:creationId xmlns:a16="http://schemas.microsoft.com/office/drawing/2014/main" id="{ECF7C23E-3E0D-4A6F-B84E-D1C8B54C3F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BB3FE7-1867-410E-BBBF-C93CBA998D9E}"/>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95907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CA8F4-8ED3-45D5-AB51-C3CE3A33A2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183D3F1-8AF5-4407-B9B5-2D9E68FA15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1C879B-D663-49F5-BF1A-27586BB662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03A458-D4FE-4238-9FD8-4163D86F5796}"/>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6" name="Footer Placeholder 5">
            <a:extLst>
              <a:ext uri="{FF2B5EF4-FFF2-40B4-BE49-F238E27FC236}">
                <a16:creationId xmlns:a16="http://schemas.microsoft.com/office/drawing/2014/main" id="{3E385583-7D9C-4970-9DED-15409EA5B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21F3D-A3CE-476A-A675-E43770A312B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21206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FCAE9-A15D-4B42-B246-7ADFB98FB5C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15E2E5-7A1F-4890-847F-E8FD8A1E16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062C52-BA13-472E-88AF-381EEFD21DB5}"/>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5" name="Footer Placeholder 4">
            <a:extLst>
              <a:ext uri="{FF2B5EF4-FFF2-40B4-BE49-F238E27FC236}">
                <a16:creationId xmlns:a16="http://schemas.microsoft.com/office/drawing/2014/main" id="{14F496A5-33AB-4954-B5DB-E51384A36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50CE63-D518-49F0-A583-1FF1575AD7A1}"/>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409922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64FAA-82F4-4168-919C-6F6EEFE88C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C63CC6-FC9F-438E-884E-8149BF174F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A9C136-42AC-448E-9107-209354FCC9EB}"/>
              </a:ext>
            </a:extLst>
          </p:cNvPr>
          <p:cNvSpPr>
            <a:spLocks noGrp="1"/>
          </p:cNvSpPr>
          <p:nvPr>
            <p:ph type="dt" sz="half" idx="10"/>
          </p:nvPr>
        </p:nvSpPr>
        <p:spPr/>
        <p:txBody>
          <a:bodyPr/>
          <a:lstStyle/>
          <a:p>
            <a:fld id="{A90C642A-7A56-43F5-8AA3-4EB19BD9B599}" type="datetimeFigureOut">
              <a:rPr lang="en-GB" smtClean="0"/>
              <a:t>01/10/2025</a:t>
            </a:fld>
            <a:endParaRPr lang="en-GB"/>
          </a:p>
        </p:txBody>
      </p:sp>
      <p:sp>
        <p:nvSpPr>
          <p:cNvPr id="5" name="Footer Placeholder 4">
            <a:extLst>
              <a:ext uri="{FF2B5EF4-FFF2-40B4-BE49-F238E27FC236}">
                <a16:creationId xmlns:a16="http://schemas.microsoft.com/office/drawing/2014/main" id="{199A54E1-97F9-4D20-8EF2-D2912D8B84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51694-8802-4752-9A76-EE6BCE5840B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335795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Diseño personalizado">
    <p:spTree>
      <p:nvGrpSpPr>
        <p:cNvPr id="1" name=""/>
        <p:cNvGrpSpPr/>
        <p:nvPr/>
      </p:nvGrpSpPr>
      <p:grpSpPr>
        <a:xfrm>
          <a:off x="0" y="0"/>
          <a:ext cx="0" cy="0"/>
          <a:chOff x="0" y="0"/>
          <a:chExt cx="0" cy="0"/>
        </a:xfrm>
      </p:grpSpPr>
      <p:sp>
        <p:nvSpPr>
          <p:cNvPr id="5" name="灯片编号占位符 5">
            <a:extLst>
              <a:ext uri="{FF2B5EF4-FFF2-40B4-BE49-F238E27FC236}">
                <a16:creationId xmlns:a16="http://schemas.microsoft.com/office/drawing/2014/main" id="{31F39DDD-3C74-D04D-849B-667168C9B6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badi Extra Light" panose="020B0204020104020204" pitchFamily="34" charset="0"/>
              </a:defRPr>
            </a:lvl1pPr>
          </a:lstStyle>
          <a:p>
            <a:fld id="{FF7A4A5A-5C6D-4E6F-81A3-06DF189A7A65}" type="slidenum">
              <a:rPr lang="zh-CN" altLang="en-US" smtClean="0"/>
              <a:pPr/>
              <a:t>‹#›</a:t>
            </a:fld>
            <a:endParaRPr lang="zh-CN" altLang="en-US" dirty="0">
              <a:latin typeface="Abadi Extra Light" panose="020B0204020104020204" pitchFamily="34" charset="0"/>
            </a:endParaRPr>
          </a:p>
        </p:txBody>
      </p:sp>
      <p:pic>
        <p:nvPicPr>
          <p:cNvPr id="7" name="Picture 6" descr="A picture containing circle, graphics, screenshot, font&#10;&#10;Description automatically generated">
            <a:extLst>
              <a:ext uri="{FF2B5EF4-FFF2-40B4-BE49-F238E27FC236}">
                <a16:creationId xmlns:a16="http://schemas.microsoft.com/office/drawing/2014/main" id="{84246C0E-32B2-C349-B8DF-02BD7DAEDA7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002982" y="376094"/>
            <a:ext cx="1350818" cy="1350818"/>
          </a:xfrm>
          <a:prstGeom prst="rect">
            <a:avLst/>
          </a:prstGeom>
        </p:spPr>
      </p:pic>
      <p:pic>
        <p:nvPicPr>
          <p:cNvPr id="4" name="Picture 3" descr="A picture containing sky, lake, outdoor, water&#10;&#10;Description automatically generated">
            <a:extLst>
              <a:ext uri="{FF2B5EF4-FFF2-40B4-BE49-F238E27FC236}">
                <a16:creationId xmlns:a16="http://schemas.microsoft.com/office/drawing/2014/main" id="{F2BC80CF-7957-6140-9CAC-57119076AB1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rot="10800000" flipH="1" flipV="1">
            <a:off x="0" y="0"/>
            <a:ext cx="4919472" cy="3662868"/>
          </a:xfrm>
          <a:prstGeom prst="rect">
            <a:avLst/>
          </a:prstGeom>
        </p:spPr>
      </p:pic>
    </p:spTree>
    <p:extLst>
      <p:ext uri="{BB962C8B-B14F-4D97-AF65-F5344CB8AC3E}">
        <p14:creationId xmlns:p14="http://schemas.microsoft.com/office/powerpoint/2010/main" val="1873172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descr="Air title.png">
            <a:extLst>
              <a:ext uri="{FF2B5EF4-FFF2-40B4-BE49-F238E27FC236}">
                <a16:creationId xmlns:a16="http://schemas.microsoft.com/office/drawing/2014/main" id="{C60CB32B-13BC-4BC4-A803-7133D16E8E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6200" y="0"/>
            <a:ext cx="7035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09600" y="1951039"/>
            <a:ext cx="6604000" cy="2193831"/>
          </a:xfrm>
        </p:spPr>
        <p:txBody>
          <a:bodyPr anchor="b" anchorCtr="0">
            <a:scene3d>
              <a:camera prst="orthographicFront"/>
              <a:lightRig rig="balanced" dir="t"/>
            </a:scene3d>
          </a:bodyPr>
          <a:lstStyle>
            <a:lvl1pPr>
              <a:defRPr sz="4800" b="0">
                <a:solidFill>
                  <a:schemeClr val="tx2"/>
                </a:solidFill>
              </a:defRPr>
            </a:lvl1pPr>
          </a:lstStyle>
          <a:p>
            <a:r>
              <a:rPr lang="en-US"/>
              <a:t>Click to edit Master title style</a:t>
            </a:r>
            <a:endParaRPr/>
          </a:p>
        </p:txBody>
      </p:sp>
      <p:sp>
        <p:nvSpPr>
          <p:cNvPr id="3" name="Subtitle 2"/>
          <p:cNvSpPr>
            <a:spLocks noGrp="1"/>
          </p:cNvSpPr>
          <p:nvPr>
            <p:ph type="subTitle" idx="1"/>
          </p:nvPr>
        </p:nvSpPr>
        <p:spPr>
          <a:xfrm>
            <a:off x="609600" y="4404619"/>
            <a:ext cx="7620000" cy="1413475"/>
          </a:xfrm>
        </p:spPr>
        <p:txBody>
          <a:bodyPr>
            <a:normAutofit/>
            <a:scene3d>
              <a:camera prst="orthographicFront"/>
              <a:lightRig rig="twoPt" dir="t"/>
            </a:scene3d>
          </a:bodyPr>
          <a:lstStyle>
            <a:lvl1pPr marL="0" indent="0" algn="l">
              <a:buNone/>
              <a:defRPr sz="1800" b="0" kern="1200">
                <a:solidFill>
                  <a:schemeClr val="tx2"/>
                </a:solidFill>
                <a:effectLst>
                  <a:outerShdw blurRad="12700" dist="12700" dir="3000000" algn="ctr" rotWithShape="0">
                    <a:schemeClr val="bg1">
                      <a:lumMod val="85000"/>
                      <a:alpha val="6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Date Placeholder 3">
            <a:extLst>
              <a:ext uri="{FF2B5EF4-FFF2-40B4-BE49-F238E27FC236}">
                <a16:creationId xmlns:a16="http://schemas.microsoft.com/office/drawing/2014/main" id="{80FCB4F1-72A6-434E-B8C1-96EB3F2340AB}"/>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F5FB6B32-4FAB-4F28-9233-35DA5CC6A9C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1D98134-48ED-41B7-AA10-A53C33D315B5}"/>
              </a:ext>
            </a:extLst>
          </p:cNvPr>
          <p:cNvSpPr>
            <a:spLocks noGrp="1"/>
          </p:cNvSpPr>
          <p:nvPr>
            <p:ph type="sldNum" sz="quarter" idx="12"/>
          </p:nvPr>
        </p:nvSpPr>
        <p:spPr/>
        <p:txBody>
          <a:bodyPr/>
          <a:lstStyle>
            <a:lvl1pPr>
              <a:defRPr/>
            </a:lvl1pPr>
          </a:lstStyle>
          <a:p>
            <a:pPr>
              <a:defRPr/>
            </a:pPr>
            <a:fld id="{5F92AECC-1FF7-454F-808A-D9A5D96CD544}" type="slidenum">
              <a:rPr lang="en-US" altLang="en-US"/>
              <a:pPr>
                <a:defRPr/>
              </a:pPr>
              <a:t>‹#›</a:t>
            </a:fld>
            <a:endParaRPr lang="en-US" altLang="en-US"/>
          </a:p>
        </p:txBody>
      </p:sp>
    </p:spTree>
    <p:extLst>
      <p:ext uri="{BB962C8B-B14F-4D97-AF65-F5344CB8AC3E}">
        <p14:creationId xmlns:p14="http://schemas.microsoft.com/office/powerpoint/2010/main" val="1314875534"/>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E065D765-FAA8-4E15-BECD-4C1725B6E81A}"/>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FA79D33-A86F-44A8-8805-8B53BE43408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B8EC50-7D23-4B05-AB17-50CEEDCB40FD}"/>
              </a:ext>
            </a:extLst>
          </p:cNvPr>
          <p:cNvSpPr>
            <a:spLocks noGrp="1"/>
          </p:cNvSpPr>
          <p:nvPr>
            <p:ph type="sldNum" sz="quarter" idx="12"/>
          </p:nvPr>
        </p:nvSpPr>
        <p:spPr/>
        <p:txBody>
          <a:bodyPr/>
          <a:lstStyle>
            <a:lvl1pPr>
              <a:defRPr/>
            </a:lvl1pPr>
          </a:lstStyle>
          <a:p>
            <a:pPr>
              <a:defRPr/>
            </a:pPr>
            <a:fld id="{24081387-0339-4474-B7EF-178E8C364A23}" type="slidenum">
              <a:rPr lang="en-US" altLang="en-US"/>
              <a:pPr>
                <a:defRPr/>
              </a:pPr>
              <a:t>‹#›</a:t>
            </a:fld>
            <a:endParaRPr lang="en-US" altLang="en-US"/>
          </a:p>
        </p:txBody>
      </p:sp>
    </p:spTree>
    <p:extLst>
      <p:ext uri="{BB962C8B-B14F-4D97-AF65-F5344CB8AC3E}">
        <p14:creationId xmlns:p14="http://schemas.microsoft.com/office/powerpoint/2010/main" val="42232189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8" descr="Air title.png">
            <a:extLst>
              <a:ext uri="{FF2B5EF4-FFF2-40B4-BE49-F238E27FC236}">
                <a16:creationId xmlns:a16="http://schemas.microsoft.com/office/drawing/2014/main" id="{D6B61700-5706-4D41-A62F-B569D111EA3D}"/>
              </a:ext>
            </a:extLst>
          </p:cNvPr>
          <p:cNvPicPr>
            <a:picLocks noChangeAspect="1"/>
          </p:cNvPicPr>
          <p:nvPr/>
        </p:nvPicPr>
        <p:blipFill>
          <a:blip r:embed="rId2">
            <a:extLst>
              <a:ext uri="{28A0092B-C50C-407E-A947-70E740481C1C}">
                <a14:useLocalDpi xmlns:a14="http://schemas.microsoft.com/office/drawing/2010/main" val="0"/>
              </a:ext>
            </a:extLst>
          </a:blip>
          <a:srcRect l="42293" t="29512" r="38657" b="34962"/>
          <a:stretch>
            <a:fillRect/>
          </a:stretch>
        </p:blipFill>
        <p:spPr bwMode="auto">
          <a:xfrm>
            <a:off x="1" y="0"/>
            <a:ext cx="1968500"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150533" y="2590800"/>
            <a:ext cx="7924800" cy="1447800"/>
          </a:xfrm>
        </p:spPr>
        <p:txBody>
          <a:bodyPr anchor="b" anchorCtr="0">
            <a:scene3d>
              <a:camera prst="orthographicFront"/>
              <a:lightRig rig="balanced" dir="t"/>
            </a:scene3d>
          </a:bodyPr>
          <a:lstStyle>
            <a:lvl1pPr algn="l" defTabSz="914400" rtl="0" eaLnBrk="1" latinLnBrk="0" hangingPunct="1">
              <a:spcBef>
                <a:spcPct val="0"/>
              </a:spcBef>
              <a:buNone/>
              <a:defRPr sz="4800" b="0" kern="1200" cap="none" spc="100" baseline="0">
                <a:solidFill>
                  <a:schemeClr val="tx2"/>
                </a:solidFill>
                <a:effectLst>
                  <a:outerShdw blurRad="127000" algn="ctr" rotWithShape="0">
                    <a:schemeClr val="bg1">
                      <a:alpha val="50000"/>
                    </a:schemeClr>
                  </a:outerShdw>
                </a:effectLst>
                <a:latin typeface="+mj-lt"/>
                <a:ea typeface="+mj-ea"/>
                <a:cs typeface="+mj-cs"/>
              </a:defRPr>
            </a:lvl1pPr>
          </a:lstStyle>
          <a:p>
            <a:r>
              <a:rPr lang="en-US"/>
              <a:t>Click to edit Master title style</a:t>
            </a:r>
            <a:endParaRPr/>
          </a:p>
        </p:txBody>
      </p:sp>
      <p:sp>
        <p:nvSpPr>
          <p:cNvPr id="3" name="Text Placeholder 2"/>
          <p:cNvSpPr>
            <a:spLocks noGrp="1"/>
          </p:cNvSpPr>
          <p:nvPr>
            <p:ph type="body" idx="1"/>
          </p:nvPr>
        </p:nvSpPr>
        <p:spPr>
          <a:xfrm>
            <a:off x="2150533" y="4038601"/>
            <a:ext cx="7924800" cy="1143000"/>
          </a:xfrm>
        </p:spPr>
        <p:txBody>
          <a:bodyPr rtlCol="0">
            <a:normAutofit/>
            <a:scene3d>
              <a:camera prst="orthographicFront"/>
              <a:lightRig rig="twoPt" dir="t"/>
            </a:scene3d>
          </a:bodyPr>
          <a:lstStyle>
            <a:lvl1pPr marL="0" indent="0" algn="l" defTabSz="914400" rtl="0" eaLnBrk="1" latinLnBrk="0" hangingPunct="1">
              <a:lnSpc>
                <a:spcPct val="100000"/>
              </a:lnSpc>
              <a:spcBef>
                <a:spcPts val="1600"/>
              </a:spcBef>
              <a:buSzPct val="80000"/>
              <a:buFont typeface="Wingdings" pitchFamily="2" charset="2"/>
              <a:buNone/>
              <a:defRPr sz="1800" b="0" kern="1200">
                <a:solidFill>
                  <a:schemeClr val="tx2"/>
                </a:solidFill>
                <a:effectLst>
                  <a:outerShdw blurRad="12700" dist="12700" dir="3000000" algn="ctr" rotWithShape="0">
                    <a:schemeClr val="bg1">
                      <a:lumMod val="85000"/>
                      <a:alpha val="6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1300E037-F1B0-4A65-96DC-62E5DD20981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C69451A-CACD-4279-B714-EFAA4CCF075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25B807C-7F3E-480F-85AC-DFA2EF6282D1}"/>
              </a:ext>
            </a:extLst>
          </p:cNvPr>
          <p:cNvSpPr>
            <a:spLocks noGrp="1"/>
          </p:cNvSpPr>
          <p:nvPr>
            <p:ph type="sldNum" sz="quarter" idx="12"/>
          </p:nvPr>
        </p:nvSpPr>
        <p:spPr/>
        <p:txBody>
          <a:bodyPr/>
          <a:lstStyle>
            <a:lvl1pPr>
              <a:defRPr/>
            </a:lvl1pPr>
          </a:lstStyle>
          <a:p>
            <a:pPr>
              <a:defRPr/>
            </a:pPr>
            <a:fld id="{4950B5F8-7215-4675-A461-6E3EC09D7F73}" type="slidenum">
              <a:rPr lang="en-US" altLang="en-US"/>
              <a:pPr>
                <a:defRPr/>
              </a:pPr>
              <a:t>‹#›</a:t>
            </a:fld>
            <a:endParaRPr lang="en-US" altLang="en-US"/>
          </a:p>
        </p:txBody>
      </p:sp>
    </p:spTree>
    <p:extLst>
      <p:ext uri="{BB962C8B-B14F-4D97-AF65-F5344CB8AC3E}">
        <p14:creationId xmlns:p14="http://schemas.microsoft.com/office/powerpoint/2010/main" val="698285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133600" y="1951039"/>
            <a:ext cx="3657600" cy="3886200"/>
          </a:xfrm>
        </p:spPr>
        <p:txBody>
          <a:bodyPr>
            <a:normAutofit/>
          </a:bodyPr>
          <a:lstStyle>
            <a:lvl1pPr>
              <a:defRPr sz="1800"/>
            </a:lvl1pPr>
            <a:lvl2pPr>
              <a:defRPr sz="1800"/>
            </a:lvl2pPr>
            <a:lvl3pPr>
              <a:defRPr sz="1800"/>
            </a:lvl3pPr>
            <a:lvl4pPr>
              <a:defRPr sz="1800"/>
            </a:lvl4pPr>
            <a:lvl5pPr>
              <a:defRPr sz="1800"/>
            </a:lvl5pPr>
            <a:lvl6pPr>
              <a:buFont typeface="Wingdings" pitchFamily="2" charset="2"/>
              <a:buChar char="Ë"/>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400800" y="1951039"/>
            <a:ext cx="3657600" cy="3886200"/>
          </a:xfrm>
        </p:spPr>
        <p:txBody>
          <a:bodyPr>
            <a:normAutofit/>
          </a:bodyPr>
          <a:lstStyle>
            <a:lvl1pPr>
              <a:defRPr sz="1800"/>
            </a:lvl1pPr>
            <a:lvl2pPr>
              <a:defRPr sz="1800"/>
            </a:lvl2pPr>
            <a:lvl3pPr>
              <a:defRPr sz="18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3">
            <a:extLst>
              <a:ext uri="{FF2B5EF4-FFF2-40B4-BE49-F238E27FC236}">
                <a16:creationId xmlns:a16="http://schemas.microsoft.com/office/drawing/2014/main" id="{E5FA3450-EA2B-4E73-AB8A-4A41C097628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C246850A-6429-4A66-9BB4-1A19463ACB2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6385711-64AC-4437-98F7-49992F8261B5}"/>
              </a:ext>
            </a:extLst>
          </p:cNvPr>
          <p:cNvSpPr>
            <a:spLocks noGrp="1"/>
          </p:cNvSpPr>
          <p:nvPr>
            <p:ph type="sldNum" sz="quarter" idx="12"/>
          </p:nvPr>
        </p:nvSpPr>
        <p:spPr/>
        <p:txBody>
          <a:bodyPr/>
          <a:lstStyle>
            <a:lvl1pPr>
              <a:defRPr/>
            </a:lvl1pPr>
          </a:lstStyle>
          <a:p>
            <a:pPr>
              <a:defRPr/>
            </a:pPr>
            <a:fld id="{C634C986-5BFA-4DE3-93A7-345171E84498}" type="slidenum">
              <a:rPr lang="en-US" altLang="en-US"/>
              <a:pPr>
                <a:defRPr/>
              </a:pPr>
              <a:t>‹#›</a:t>
            </a:fld>
            <a:endParaRPr lang="en-US" altLang="en-US"/>
          </a:p>
        </p:txBody>
      </p:sp>
    </p:spTree>
    <p:extLst>
      <p:ext uri="{BB962C8B-B14F-4D97-AF65-F5344CB8AC3E}">
        <p14:creationId xmlns:p14="http://schemas.microsoft.com/office/powerpoint/2010/main" val="36519264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2133600" y="1660620"/>
            <a:ext cx="3657600" cy="827087"/>
          </a:xfrm>
        </p:spPr>
        <p:txBody>
          <a:bodyPr anchor="ct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33600" y="2667000"/>
            <a:ext cx="3657600" cy="3170238"/>
          </a:xfrm>
        </p:spPr>
        <p:txBody>
          <a:bodyPr>
            <a:normAutofit/>
          </a:bodyPr>
          <a:lstStyle>
            <a:lvl1pPr>
              <a:defRPr sz="1800" b="0"/>
            </a:lvl1pPr>
            <a:lvl2pPr>
              <a:defRPr sz="1800" b="0"/>
            </a:lvl2pPr>
            <a:lvl3pPr>
              <a:defRPr sz="1800" b="0"/>
            </a:lvl3pPr>
            <a:lvl4pPr>
              <a:defRPr sz="1800" b="0"/>
            </a:lvl4pPr>
            <a:lvl5pPr>
              <a:defRPr sz="1800" b="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400800" y="1660620"/>
            <a:ext cx="3657600" cy="827087"/>
          </a:xfrm>
        </p:spPr>
        <p:txBody>
          <a:bodyPr anchor="ct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00800" y="2667000"/>
            <a:ext cx="3657600" cy="3170238"/>
          </a:xfrm>
        </p:spPr>
        <p:txBody>
          <a:bodyPr>
            <a:normAutofit/>
          </a:bodyPr>
          <a:lstStyle>
            <a:lvl1pPr>
              <a:defRPr sz="1800" b="0"/>
            </a:lvl1pPr>
            <a:lvl2pPr>
              <a:defRPr sz="1800" b="0"/>
            </a:lvl2pPr>
            <a:lvl3pPr>
              <a:defRPr sz="1800" b="0"/>
            </a:lvl3pPr>
            <a:lvl4pPr>
              <a:defRPr sz="1800" b="0"/>
            </a:lvl4pPr>
            <a:lvl5pPr>
              <a:defRPr sz="1800" b="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3">
            <a:extLst>
              <a:ext uri="{FF2B5EF4-FFF2-40B4-BE49-F238E27FC236}">
                <a16:creationId xmlns:a16="http://schemas.microsoft.com/office/drawing/2014/main" id="{B5A657AE-CE52-42DC-B13E-F76D2E2EB33C}"/>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2A2AA15E-9C37-4B36-AC98-0FF8ACE4BF2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E8E52E9E-D5CA-40BD-94C1-1E80AFC9C945}"/>
              </a:ext>
            </a:extLst>
          </p:cNvPr>
          <p:cNvSpPr>
            <a:spLocks noGrp="1"/>
          </p:cNvSpPr>
          <p:nvPr>
            <p:ph type="sldNum" sz="quarter" idx="12"/>
          </p:nvPr>
        </p:nvSpPr>
        <p:spPr/>
        <p:txBody>
          <a:bodyPr/>
          <a:lstStyle>
            <a:lvl1pPr>
              <a:defRPr/>
            </a:lvl1pPr>
          </a:lstStyle>
          <a:p>
            <a:pPr>
              <a:defRPr/>
            </a:pPr>
            <a:fld id="{C67E8927-09AD-42D2-90C3-8A3631E2E22B}" type="slidenum">
              <a:rPr lang="en-US" altLang="en-US"/>
              <a:pPr>
                <a:defRPr/>
              </a:pPr>
              <a:t>‹#›</a:t>
            </a:fld>
            <a:endParaRPr lang="en-US" altLang="en-US"/>
          </a:p>
        </p:txBody>
      </p:sp>
    </p:spTree>
    <p:extLst>
      <p:ext uri="{BB962C8B-B14F-4D97-AF65-F5344CB8AC3E}">
        <p14:creationId xmlns:p14="http://schemas.microsoft.com/office/powerpoint/2010/main" val="2965230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3">
            <a:extLst>
              <a:ext uri="{FF2B5EF4-FFF2-40B4-BE49-F238E27FC236}">
                <a16:creationId xmlns:a16="http://schemas.microsoft.com/office/drawing/2014/main" id="{556B708A-A485-4C4B-B9F2-E31696154D8F}"/>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E489DA1-9941-4862-AD2A-FFF891FB039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3899A09-41DC-4662-A73B-B3FAFF7E7687}"/>
              </a:ext>
            </a:extLst>
          </p:cNvPr>
          <p:cNvSpPr>
            <a:spLocks noGrp="1"/>
          </p:cNvSpPr>
          <p:nvPr>
            <p:ph type="sldNum" sz="quarter" idx="12"/>
          </p:nvPr>
        </p:nvSpPr>
        <p:spPr/>
        <p:txBody>
          <a:bodyPr/>
          <a:lstStyle>
            <a:lvl1pPr>
              <a:defRPr/>
            </a:lvl1pPr>
          </a:lstStyle>
          <a:p>
            <a:pPr>
              <a:defRPr/>
            </a:pPr>
            <a:fld id="{9E5867E2-42F0-4CEE-A4A0-D6E686B41B57}" type="slidenum">
              <a:rPr lang="en-US" altLang="en-US"/>
              <a:pPr>
                <a:defRPr/>
              </a:pPr>
              <a:t>‹#›</a:t>
            </a:fld>
            <a:endParaRPr lang="en-US" altLang="en-US"/>
          </a:p>
        </p:txBody>
      </p:sp>
    </p:spTree>
    <p:extLst>
      <p:ext uri="{BB962C8B-B14F-4D97-AF65-F5344CB8AC3E}">
        <p14:creationId xmlns:p14="http://schemas.microsoft.com/office/powerpoint/2010/main" val="25302310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Air title.png">
            <a:extLst>
              <a:ext uri="{FF2B5EF4-FFF2-40B4-BE49-F238E27FC236}">
                <a16:creationId xmlns:a16="http://schemas.microsoft.com/office/drawing/2014/main" id="{C96AD9A7-DA1E-4FE2-8DBE-E6AEA9CFDFC3}"/>
              </a:ext>
            </a:extLst>
          </p:cNvPr>
          <p:cNvPicPr>
            <a:picLocks noChangeAspect="1"/>
          </p:cNvPicPr>
          <p:nvPr/>
        </p:nvPicPr>
        <p:blipFill>
          <a:blip r:embed="rId2">
            <a:extLst>
              <a:ext uri="{28A0092B-C50C-407E-A947-70E740481C1C}">
                <a14:useLocalDpi xmlns:a14="http://schemas.microsoft.com/office/drawing/2010/main" val="0"/>
              </a:ext>
            </a:extLst>
          </a:blip>
          <a:srcRect l="42293" t="29512" r="38657" b="34962"/>
          <a:stretch>
            <a:fillRect/>
          </a:stretch>
        </p:blipFill>
        <p:spPr bwMode="auto">
          <a:xfrm>
            <a:off x="1" y="0"/>
            <a:ext cx="1968500"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a:extLst>
              <a:ext uri="{FF2B5EF4-FFF2-40B4-BE49-F238E27FC236}">
                <a16:creationId xmlns:a16="http://schemas.microsoft.com/office/drawing/2014/main" id="{8BE9BE3E-3054-4604-A5E3-5879CAEB18B9}"/>
              </a:ext>
            </a:extLst>
          </p:cNvPr>
          <p:cNvSpPr>
            <a:spLocks noGrp="1"/>
          </p:cNvSpPr>
          <p:nvPr>
            <p:ph type="dt" sz="half" idx="10"/>
          </p:nvPr>
        </p:nvSpPr>
        <p:spPr/>
        <p:txBody>
          <a:bodyPr/>
          <a:lstStyle>
            <a:lvl1pPr>
              <a:defRPr/>
            </a:lvl1pPr>
          </a:lstStyle>
          <a:p>
            <a:pPr>
              <a:defRPr/>
            </a:pPr>
            <a:endParaRPr lang="en-US"/>
          </a:p>
        </p:txBody>
      </p:sp>
      <p:sp>
        <p:nvSpPr>
          <p:cNvPr id="4" name="Footer Placeholder 2">
            <a:extLst>
              <a:ext uri="{FF2B5EF4-FFF2-40B4-BE49-F238E27FC236}">
                <a16:creationId xmlns:a16="http://schemas.microsoft.com/office/drawing/2014/main" id="{98DA7B9A-2281-43AF-A46B-089054549AD8}"/>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3">
            <a:extLst>
              <a:ext uri="{FF2B5EF4-FFF2-40B4-BE49-F238E27FC236}">
                <a16:creationId xmlns:a16="http://schemas.microsoft.com/office/drawing/2014/main" id="{823B192E-CBA7-4977-8998-01B9BDD86856}"/>
              </a:ext>
            </a:extLst>
          </p:cNvPr>
          <p:cNvSpPr>
            <a:spLocks noGrp="1"/>
          </p:cNvSpPr>
          <p:nvPr>
            <p:ph type="sldNum" sz="quarter" idx="12"/>
          </p:nvPr>
        </p:nvSpPr>
        <p:spPr/>
        <p:txBody>
          <a:bodyPr/>
          <a:lstStyle>
            <a:lvl1pPr>
              <a:defRPr/>
            </a:lvl1pPr>
          </a:lstStyle>
          <a:p>
            <a:pPr>
              <a:defRPr/>
            </a:pPr>
            <a:fld id="{68F545D1-F1A2-4182-BF88-E1849556F634}" type="slidenum">
              <a:rPr lang="en-US" altLang="en-US"/>
              <a:pPr>
                <a:defRPr/>
              </a:pPr>
              <a:t>‹#›</a:t>
            </a:fld>
            <a:endParaRPr lang="en-US" altLang="en-US"/>
          </a:p>
        </p:txBody>
      </p:sp>
    </p:spTree>
    <p:extLst>
      <p:ext uri="{BB962C8B-B14F-4D97-AF65-F5344CB8AC3E}">
        <p14:creationId xmlns:p14="http://schemas.microsoft.com/office/powerpoint/2010/main" val="11834425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936750"/>
          </a:xfrm>
        </p:spPr>
        <p:txBody>
          <a:bodyPr anchorCtr="0">
            <a:noAutofit/>
          </a:bodyPr>
          <a:lstStyle>
            <a:lvl1pPr algn="l">
              <a:defRPr sz="3600" b="0"/>
            </a:lvl1pPr>
          </a:lstStyle>
          <a:p>
            <a:r>
              <a:rPr lang="en-US"/>
              <a:t>Click to edit Master title style</a:t>
            </a:r>
            <a:endParaRPr/>
          </a:p>
        </p:txBody>
      </p:sp>
      <p:sp>
        <p:nvSpPr>
          <p:cNvPr id="3" name="Content Placeholder 2"/>
          <p:cNvSpPr>
            <a:spLocks noGrp="1"/>
          </p:cNvSpPr>
          <p:nvPr>
            <p:ph idx="1"/>
          </p:nvPr>
        </p:nvSpPr>
        <p:spPr>
          <a:xfrm>
            <a:off x="5181600" y="838200"/>
            <a:ext cx="4876800" cy="45720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09601" y="3200400"/>
            <a:ext cx="3604684" cy="2636839"/>
          </a:xfrm>
        </p:spPr>
        <p:txBody>
          <a:bodyPr/>
          <a:lstStyle>
            <a:lvl1pPr marL="0" indent="0">
              <a:lnSpc>
                <a:spcPct val="15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1A72FB2-EC34-43A5-AE0D-738361118338}"/>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543E1322-6F2A-49B9-980D-5327ADF63A1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41293F0-6125-432C-8258-EB0C37831DE4}"/>
              </a:ext>
            </a:extLst>
          </p:cNvPr>
          <p:cNvSpPr>
            <a:spLocks noGrp="1"/>
          </p:cNvSpPr>
          <p:nvPr>
            <p:ph type="sldNum" sz="quarter" idx="12"/>
          </p:nvPr>
        </p:nvSpPr>
        <p:spPr/>
        <p:txBody>
          <a:bodyPr/>
          <a:lstStyle>
            <a:lvl1pPr>
              <a:defRPr/>
            </a:lvl1pPr>
          </a:lstStyle>
          <a:p>
            <a:pPr>
              <a:defRPr/>
            </a:pPr>
            <a:fld id="{7A5C705E-2BE6-48FE-A731-34B2F7B7AE75}" type="slidenum">
              <a:rPr lang="en-US" altLang="en-US"/>
              <a:pPr>
                <a:defRPr/>
              </a:pPr>
              <a:t>‹#›</a:t>
            </a:fld>
            <a:endParaRPr lang="en-US" altLang="en-US"/>
          </a:p>
        </p:txBody>
      </p:sp>
    </p:spTree>
    <p:extLst>
      <p:ext uri="{BB962C8B-B14F-4D97-AF65-F5344CB8AC3E}">
        <p14:creationId xmlns:p14="http://schemas.microsoft.com/office/powerpoint/2010/main" val="4361549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3" cy="1936750"/>
          </a:xfrm>
        </p:spPr>
        <p:txBody>
          <a:bodyPr anchorCtr="0">
            <a:noAutofit/>
          </a:bodyPr>
          <a:lstStyle>
            <a:lvl1pPr algn="l" defTabSz="914400" rtl="0" eaLnBrk="1" latinLnBrk="0" hangingPunct="1">
              <a:spcBef>
                <a:spcPct val="0"/>
              </a:spcBef>
              <a:buNone/>
              <a:defRPr sz="3600" b="0" kern="1200" cap="none" spc="100" baseline="0">
                <a:solidFill>
                  <a:schemeClr val="tx2"/>
                </a:solidFill>
                <a:effectLst>
                  <a:outerShdw blurRad="127000" algn="ctr" rotWithShape="0">
                    <a:schemeClr val="bg1">
                      <a:alpha val="50000"/>
                    </a:schemeClr>
                  </a:outerShdw>
                </a:effectLst>
                <a:latin typeface="+mj-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5181600" y="838200"/>
            <a:ext cx="4876800" cy="4572000"/>
          </a:xfrm>
          <a:prstGeom prst="rect">
            <a:avLst/>
          </a:prstGeom>
          <a:ln>
            <a:noFill/>
          </a:ln>
          <a:effectLst>
            <a:reflection blurRad="42700" stA="30000" endPos="20000" dist="40000" dir="5400000" sy="-100000" algn="bl" rotWithShape="0"/>
          </a:effectLst>
          <a:scene3d>
            <a:camera prst="perspectiveContrastingLeftFacing">
              <a:rot lat="295432" lon="20402243" rev="52222"/>
            </a:camera>
            <a:lightRig rig="threePt" dir="t">
              <a:rot lat="0" lon="0" rev="2700000"/>
            </a:lightRig>
          </a:scene3d>
          <a:sp3d>
            <a:bevelT w="63500" h="50800"/>
          </a:sp3d>
        </p:spPr>
        <p:txBody>
          <a:bodyPr rtlCol="0">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noProof="0"/>
          </a:p>
        </p:txBody>
      </p:sp>
      <p:sp>
        <p:nvSpPr>
          <p:cNvPr id="4" name="Text Placeholder 3"/>
          <p:cNvSpPr>
            <a:spLocks noGrp="1"/>
          </p:cNvSpPr>
          <p:nvPr>
            <p:ph type="body" sz="half" idx="2"/>
          </p:nvPr>
        </p:nvSpPr>
        <p:spPr>
          <a:xfrm>
            <a:off x="609600" y="3200398"/>
            <a:ext cx="3604683" cy="2636838"/>
          </a:xfrm>
        </p:spPr>
        <p:txBody>
          <a:bodyPr rtlCol="0">
            <a:normAutofit/>
          </a:bodyPr>
          <a:lstStyle>
            <a:lvl1pPr marL="0" indent="0">
              <a:lnSpc>
                <a:spcPct val="150000"/>
              </a:lnSpc>
              <a:buNone/>
              <a:defRPr sz="14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65D065C-8ADB-475D-8280-00C44C3DEE26}"/>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6881A59-585B-4E81-A517-5E26C8F5645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705D02-10FA-4095-A431-E3E918315BB0}"/>
              </a:ext>
            </a:extLst>
          </p:cNvPr>
          <p:cNvSpPr>
            <a:spLocks noGrp="1"/>
          </p:cNvSpPr>
          <p:nvPr>
            <p:ph type="sldNum" sz="quarter" idx="12"/>
          </p:nvPr>
        </p:nvSpPr>
        <p:spPr/>
        <p:txBody>
          <a:bodyPr/>
          <a:lstStyle>
            <a:lvl1pPr>
              <a:defRPr/>
            </a:lvl1pPr>
          </a:lstStyle>
          <a:p>
            <a:pPr>
              <a:defRPr/>
            </a:pPr>
            <a:fld id="{E7349109-302E-4FC3-A93F-A07550CE9249}" type="slidenum">
              <a:rPr lang="en-US" altLang="en-US"/>
              <a:pPr>
                <a:defRPr/>
              </a:pPr>
              <a:t>‹#›</a:t>
            </a:fld>
            <a:endParaRPr lang="en-US" altLang="en-US"/>
          </a:p>
        </p:txBody>
      </p:sp>
    </p:spTree>
    <p:extLst>
      <p:ext uri="{BB962C8B-B14F-4D97-AF65-F5344CB8AC3E}">
        <p14:creationId xmlns:p14="http://schemas.microsoft.com/office/powerpoint/2010/main" val="24080709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147FCF68-ABFC-4651-A3B8-5F338CACE47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FA0B2328-F772-491E-917E-34523A5D16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9292112-B8DB-4D94-98D9-5384AE00A3CD}"/>
              </a:ext>
            </a:extLst>
          </p:cNvPr>
          <p:cNvSpPr>
            <a:spLocks noGrp="1"/>
          </p:cNvSpPr>
          <p:nvPr>
            <p:ph type="sldNum" sz="quarter" idx="12"/>
          </p:nvPr>
        </p:nvSpPr>
        <p:spPr/>
        <p:txBody>
          <a:bodyPr/>
          <a:lstStyle>
            <a:lvl1pPr>
              <a:defRPr/>
            </a:lvl1pPr>
          </a:lstStyle>
          <a:p>
            <a:pPr>
              <a:defRPr/>
            </a:pPr>
            <a:fld id="{AB766C15-71E2-4CEA-BD70-F21656BF0458}" type="slidenum">
              <a:rPr lang="en-US" altLang="en-US"/>
              <a:pPr>
                <a:defRPr/>
              </a:pPr>
              <a:t>‹#›</a:t>
            </a:fld>
            <a:endParaRPr lang="en-US" altLang="en-US"/>
          </a:p>
        </p:txBody>
      </p:sp>
    </p:spTree>
    <p:extLst>
      <p:ext uri="{BB962C8B-B14F-4D97-AF65-F5344CB8AC3E}">
        <p14:creationId xmlns:p14="http://schemas.microsoft.com/office/powerpoint/2010/main" val="38012472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762001"/>
            <a:ext cx="2235200" cy="5075238"/>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609600" y="762001"/>
            <a:ext cx="7823200" cy="50752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479F6E3D-79EF-41E5-BB2E-942E7720DD8E}"/>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E6454A3-D61B-4666-93AC-2D57222DD11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AF5DDE8-993C-486E-8440-BFB266E46ABE}"/>
              </a:ext>
            </a:extLst>
          </p:cNvPr>
          <p:cNvSpPr>
            <a:spLocks noGrp="1"/>
          </p:cNvSpPr>
          <p:nvPr>
            <p:ph type="sldNum" sz="quarter" idx="12"/>
          </p:nvPr>
        </p:nvSpPr>
        <p:spPr/>
        <p:txBody>
          <a:bodyPr/>
          <a:lstStyle>
            <a:lvl1pPr>
              <a:defRPr/>
            </a:lvl1pPr>
          </a:lstStyle>
          <a:p>
            <a:pPr>
              <a:defRPr/>
            </a:pPr>
            <a:fld id="{DC41380E-5ECA-4841-8CD3-0E49B60EC8CD}" type="slidenum">
              <a:rPr lang="en-US" altLang="en-US"/>
              <a:pPr>
                <a:defRPr/>
              </a:pPr>
              <a:t>‹#›</a:t>
            </a:fld>
            <a:endParaRPr lang="en-US" altLang="en-US"/>
          </a:p>
        </p:txBody>
      </p:sp>
    </p:spTree>
    <p:extLst>
      <p:ext uri="{BB962C8B-B14F-4D97-AF65-F5344CB8AC3E}">
        <p14:creationId xmlns:p14="http://schemas.microsoft.com/office/powerpoint/2010/main" val="3985752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051C0-6E5D-4F9D-99E8-D61D846BEC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3C0EEF-30E9-43ED-8A44-B52DC0DA88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E8AF9A-1E8D-4F7D-AA42-60D8498EA8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C642A-7A56-43F5-8AA3-4EB19BD9B599}" type="datetimeFigureOut">
              <a:rPr lang="en-GB" smtClean="0"/>
              <a:t>01/10/2025</a:t>
            </a:fld>
            <a:endParaRPr lang="en-GB"/>
          </a:p>
        </p:txBody>
      </p:sp>
      <p:sp>
        <p:nvSpPr>
          <p:cNvPr id="5" name="Footer Placeholder 4">
            <a:extLst>
              <a:ext uri="{FF2B5EF4-FFF2-40B4-BE49-F238E27FC236}">
                <a16:creationId xmlns:a16="http://schemas.microsoft.com/office/drawing/2014/main" id="{BE1FA8CA-431D-4A1F-8323-072C8D06A3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B8A4A7-644E-475D-B4C6-551043A51E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D9FC7F-3A54-4BC5-A7E3-91C182324889}" type="slidenum">
              <a:rPr lang="en-GB" smtClean="0"/>
              <a:t>‹#›</a:t>
            </a:fld>
            <a:endParaRPr lang="en-GB"/>
          </a:p>
        </p:txBody>
      </p:sp>
    </p:spTree>
    <p:extLst>
      <p:ext uri="{BB962C8B-B14F-4D97-AF65-F5344CB8AC3E}">
        <p14:creationId xmlns:p14="http://schemas.microsoft.com/office/powerpoint/2010/main" val="889055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0F7FD"/>
            </a:gs>
            <a:gs pos="74001">
              <a:srgbClr val="7AB6EC"/>
            </a:gs>
            <a:gs pos="83000">
              <a:srgbClr val="7AB6EC"/>
            </a:gs>
            <a:gs pos="100000">
              <a:srgbClr val="A7CEF2"/>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9E9477-6FC9-4CAC-95EF-AADF17E86E23}"/>
              </a:ext>
            </a:extLst>
          </p:cNvPr>
          <p:cNvSpPr>
            <a:spLocks noGrp="1"/>
          </p:cNvSpPr>
          <p:nvPr>
            <p:ph type="title"/>
          </p:nvPr>
        </p:nvSpPr>
        <p:spPr>
          <a:xfrm>
            <a:off x="609600" y="152401"/>
            <a:ext cx="10972800" cy="1325563"/>
          </a:xfrm>
          <a:prstGeom prst="rect">
            <a:avLst/>
          </a:prstGeom>
        </p:spPr>
        <p:txBody>
          <a:bodyPr vert="horz" lIns="91440" tIns="45720" rIns="91440" bIns="45720" rtlCol="0" anchor="ctr">
            <a:normAutofit/>
          </a:bodyPr>
          <a:lstStyle/>
          <a:p>
            <a:r>
              <a:rPr lang="en-US"/>
              <a:t>Click to edit Master title style</a:t>
            </a:r>
            <a:endParaRPr/>
          </a:p>
        </p:txBody>
      </p:sp>
      <p:sp>
        <p:nvSpPr>
          <p:cNvPr id="1027" name="Text Placeholder 2">
            <a:extLst>
              <a:ext uri="{FF2B5EF4-FFF2-40B4-BE49-F238E27FC236}">
                <a16:creationId xmlns:a16="http://schemas.microsoft.com/office/drawing/2014/main" id="{B50D6D15-4F17-42C7-B1BA-523D0809C71B}"/>
              </a:ext>
            </a:extLst>
          </p:cNvPr>
          <p:cNvSpPr>
            <a:spLocks noGrp="1"/>
          </p:cNvSpPr>
          <p:nvPr>
            <p:ph type="body" idx="1"/>
          </p:nvPr>
        </p:nvSpPr>
        <p:spPr bwMode="auto">
          <a:xfrm>
            <a:off x="2133600" y="1936750"/>
            <a:ext cx="79248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E5FCAD15-ED94-42C2-9D6D-FB747418FCC5}"/>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000" b="0" kern="1200">
                <a:solidFill>
                  <a:schemeClr val="tx2">
                    <a:lumMod val="20000"/>
                    <a:lumOff val="80000"/>
                  </a:schemeClr>
                </a:solidFill>
                <a:effectLst/>
                <a:latin typeface="+mn-lt"/>
                <a:ea typeface="+mn-ea"/>
                <a:cs typeface="+mn-cs"/>
              </a:defRPr>
            </a:lvl1pPr>
          </a:lstStyle>
          <a:p>
            <a:pPr>
              <a:defRPr/>
            </a:pPr>
            <a:endParaRPr lang="en-US"/>
          </a:p>
        </p:txBody>
      </p:sp>
      <p:sp>
        <p:nvSpPr>
          <p:cNvPr id="5" name="Footer Placeholder 4">
            <a:extLst>
              <a:ext uri="{FF2B5EF4-FFF2-40B4-BE49-F238E27FC236}">
                <a16:creationId xmlns:a16="http://schemas.microsoft.com/office/drawing/2014/main" id="{1BF96029-2111-4173-B179-68C4FF37887D}"/>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000" b="0" kern="1200">
                <a:solidFill>
                  <a:schemeClr val="tx2">
                    <a:lumMod val="20000"/>
                    <a:lumOff val="80000"/>
                  </a:schemeClr>
                </a:solidFill>
                <a:effectLst/>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9066FC63-6288-4095-BD0C-10A502CEDC23}"/>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000">
                <a:solidFill>
                  <a:srgbClr val="C0D6EF"/>
                </a:solidFill>
                <a:latin typeface="Corbel" panose="020B0503020204020204" pitchFamily="34" charset="0"/>
              </a:defRPr>
            </a:lvl1pPr>
          </a:lstStyle>
          <a:p>
            <a:pPr>
              <a:defRPr/>
            </a:pPr>
            <a:fld id="{89044A94-FBF3-4A21-9300-DDE8868372EB}" type="slidenum">
              <a:rPr lang="en-US" altLang="en-US"/>
              <a:pPr>
                <a:defRPr/>
              </a:pPr>
              <a:t>‹#›</a:t>
            </a:fld>
            <a:endParaRPr lang="en-US" altLang="en-US"/>
          </a:p>
        </p:txBody>
      </p:sp>
      <p:pic>
        <p:nvPicPr>
          <p:cNvPr id="1031" name="Picture 7" descr="dandelion.png">
            <a:extLst>
              <a:ext uri="{FF2B5EF4-FFF2-40B4-BE49-F238E27FC236}">
                <a16:creationId xmlns:a16="http://schemas.microsoft.com/office/drawing/2014/main" id="{8550092D-D469-417A-A512-0CFD42EABAA0}"/>
              </a:ext>
            </a:extLst>
          </p:cNvPr>
          <p:cNvPicPr>
            <a:picLocks noChangeAspect="1"/>
          </p:cNvPicPr>
          <p:nvPr/>
        </p:nvPicPr>
        <p:blipFill>
          <a:blip r:embed="rId13">
            <a:extLst>
              <a:ext uri="{28A0092B-C50C-407E-A947-70E740481C1C}">
                <a14:useLocalDpi xmlns:a14="http://schemas.microsoft.com/office/drawing/2010/main" val="0"/>
              </a:ext>
            </a:extLst>
          </a:blip>
          <a:srcRect r="19766" b="20000"/>
          <a:stretch>
            <a:fillRect/>
          </a:stretch>
        </p:blipFill>
        <p:spPr bwMode="auto">
          <a:xfrm>
            <a:off x="10363200" y="3200400"/>
            <a:ext cx="1828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descr="Air title.png">
            <a:extLst>
              <a:ext uri="{FF2B5EF4-FFF2-40B4-BE49-F238E27FC236}">
                <a16:creationId xmlns:a16="http://schemas.microsoft.com/office/drawing/2014/main" id="{14F15D62-DBCC-4C1E-B243-BD8623501ABF}"/>
              </a:ext>
            </a:extLst>
          </p:cNvPr>
          <p:cNvPicPr>
            <a:picLocks noChangeAspect="1"/>
          </p:cNvPicPr>
          <p:nvPr/>
        </p:nvPicPr>
        <p:blipFill>
          <a:blip r:embed="rId14">
            <a:extLst>
              <a:ext uri="{28A0092B-C50C-407E-A947-70E740481C1C}">
                <a14:useLocalDpi xmlns:a14="http://schemas.microsoft.com/office/drawing/2010/main" val="0"/>
              </a:ext>
            </a:extLst>
          </a:blip>
          <a:srcRect l="42293" t="29512" r="38657" b="34962"/>
          <a:stretch>
            <a:fillRect/>
          </a:stretch>
        </p:blipFill>
        <p:spPr bwMode="auto">
          <a:xfrm>
            <a:off x="1" y="0"/>
            <a:ext cx="1968500"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67648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3600" kern="1200" spc="100">
          <a:solidFill>
            <a:schemeClr val="tx2"/>
          </a:solidFill>
          <a:effectLst>
            <a:outerShdw blurRad="127000" algn="ctr" rotWithShape="0">
              <a:schemeClr val="bg1">
                <a:alpha val="50000"/>
              </a:schemeClr>
            </a:outerShdw>
          </a:effectLst>
          <a:latin typeface="+mj-lt"/>
          <a:ea typeface="+mj-ea"/>
          <a:cs typeface="+mj-cs"/>
        </a:defRPr>
      </a:lvl1pPr>
      <a:lvl2pPr algn="l" rtl="0" eaLnBrk="0" fontAlgn="base" hangingPunct="0">
        <a:spcBef>
          <a:spcPct val="0"/>
        </a:spcBef>
        <a:spcAft>
          <a:spcPct val="0"/>
        </a:spcAft>
        <a:defRPr sz="3600">
          <a:solidFill>
            <a:schemeClr val="tx2"/>
          </a:solidFill>
          <a:latin typeface="Corbel" pitchFamily="34" charset="0"/>
        </a:defRPr>
      </a:lvl2pPr>
      <a:lvl3pPr algn="l" rtl="0" eaLnBrk="0" fontAlgn="base" hangingPunct="0">
        <a:spcBef>
          <a:spcPct val="0"/>
        </a:spcBef>
        <a:spcAft>
          <a:spcPct val="0"/>
        </a:spcAft>
        <a:defRPr sz="3600">
          <a:solidFill>
            <a:schemeClr val="tx2"/>
          </a:solidFill>
          <a:latin typeface="Corbel" pitchFamily="34" charset="0"/>
        </a:defRPr>
      </a:lvl3pPr>
      <a:lvl4pPr algn="l" rtl="0" eaLnBrk="0" fontAlgn="base" hangingPunct="0">
        <a:spcBef>
          <a:spcPct val="0"/>
        </a:spcBef>
        <a:spcAft>
          <a:spcPct val="0"/>
        </a:spcAft>
        <a:defRPr sz="3600">
          <a:solidFill>
            <a:schemeClr val="tx2"/>
          </a:solidFill>
          <a:latin typeface="Corbel" pitchFamily="34" charset="0"/>
        </a:defRPr>
      </a:lvl4pPr>
      <a:lvl5pPr algn="l" rtl="0" eaLnBrk="0" fontAlgn="base" hangingPunct="0">
        <a:spcBef>
          <a:spcPct val="0"/>
        </a:spcBef>
        <a:spcAft>
          <a:spcPct val="0"/>
        </a:spcAft>
        <a:defRPr sz="3600">
          <a:solidFill>
            <a:schemeClr val="tx2"/>
          </a:solidFill>
          <a:latin typeface="Corbel" pitchFamily="34" charset="0"/>
        </a:defRPr>
      </a:lvl5pPr>
      <a:lvl6pPr marL="457200" algn="l" rtl="0" fontAlgn="base">
        <a:spcBef>
          <a:spcPct val="0"/>
        </a:spcBef>
        <a:spcAft>
          <a:spcPct val="0"/>
        </a:spcAft>
        <a:defRPr sz="3600">
          <a:solidFill>
            <a:schemeClr val="tx2"/>
          </a:solidFill>
          <a:latin typeface="Corbel" pitchFamily="34" charset="0"/>
        </a:defRPr>
      </a:lvl6pPr>
      <a:lvl7pPr marL="914400" algn="l" rtl="0" fontAlgn="base">
        <a:spcBef>
          <a:spcPct val="0"/>
        </a:spcBef>
        <a:spcAft>
          <a:spcPct val="0"/>
        </a:spcAft>
        <a:defRPr sz="3600">
          <a:solidFill>
            <a:schemeClr val="tx2"/>
          </a:solidFill>
          <a:latin typeface="Corbel" pitchFamily="34" charset="0"/>
        </a:defRPr>
      </a:lvl7pPr>
      <a:lvl8pPr marL="1371600" algn="l" rtl="0" fontAlgn="base">
        <a:spcBef>
          <a:spcPct val="0"/>
        </a:spcBef>
        <a:spcAft>
          <a:spcPct val="0"/>
        </a:spcAft>
        <a:defRPr sz="3600">
          <a:solidFill>
            <a:schemeClr val="tx2"/>
          </a:solidFill>
          <a:latin typeface="Corbel" pitchFamily="34" charset="0"/>
        </a:defRPr>
      </a:lvl8pPr>
      <a:lvl9pPr marL="1828800" algn="l" rtl="0" fontAlgn="base">
        <a:spcBef>
          <a:spcPct val="0"/>
        </a:spcBef>
        <a:spcAft>
          <a:spcPct val="0"/>
        </a:spcAft>
        <a:defRPr sz="3600">
          <a:solidFill>
            <a:schemeClr val="tx2"/>
          </a:solidFill>
          <a:latin typeface="Corbel" pitchFamily="34" charset="0"/>
        </a:defRPr>
      </a:lvl9pPr>
    </p:titleStyle>
    <p:bodyStyle>
      <a:lvl1pPr marL="342900" indent="-342900" algn="l" rtl="0" eaLnBrk="0" fontAlgn="base" hangingPunct="0">
        <a:spcBef>
          <a:spcPts val="1600"/>
        </a:spcBef>
        <a:spcAft>
          <a:spcPct val="0"/>
        </a:spcAft>
        <a:buSzPct val="80000"/>
        <a:buFont typeface="Wingdings" panose="05000000000000000000" pitchFamily="2" charset="2"/>
        <a:buChar char=""/>
        <a:defRPr sz="2000" kern="1200">
          <a:solidFill>
            <a:schemeClr val="tx2"/>
          </a:solidFill>
          <a:latin typeface="+mn-lt"/>
          <a:ea typeface="+mn-ea"/>
          <a:cs typeface="+mn-cs"/>
        </a:defRPr>
      </a:lvl1pPr>
      <a:lvl2pPr marL="631825" indent="-282575" algn="l" rtl="0" eaLnBrk="0" fontAlgn="base" hangingPunct="0">
        <a:spcBef>
          <a:spcPts val="1600"/>
        </a:spcBef>
        <a:spcAft>
          <a:spcPct val="0"/>
        </a:spcAft>
        <a:buSzPct val="60000"/>
        <a:buFont typeface="Wingdings" panose="05000000000000000000" pitchFamily="2" charset="2"/>
        <a:buChar char="Ë"/>
        <a:defRPr kern="1200">
          <a:solidFill>
            <a:schemeClr val="tx2"/>
          </a:solidFill>
          <a:latin typeface="+mn-lt"/>
          <a:ea typeface="+mn-ea"/>
          <a:cs typeface="+mn-cs"/>
        </a:defRPr>
      </a:lvl2pPr>
      <a:lvl3pPr marL="914400" indent="-282575" algn="l" rtl="0" eaLnBrk="0" fontAlgn="base" hangingPunct="0">
        <a:spcBef>
          <a:spcPts val="1600"/>
        </a:spcBef>
        <a:spcAft>
          <a:spcPct val="0"/>
        </a:spcAft>
        <a:buSzPct val="70000"/>
        <a:buFont typeface="Wingdings" panose="05000000000000000000" pitchFamily="2" charset="2"/>
        <a:buChar char="®"/>
        <a:defRPr kern="1200">
          <a:solidFill>
            <a:schemeClr val="tx2"/>
          </a:solidFill>
          <a:latin typeface="+mn-lt"/>
          <a:ea typeface="+mn-ea"/>
          <a:cs typeface="+mn-cs"/>
        </a:defRPr>
      </a:lvl3pPr>
      <a:lvl4pPr marL="1196975" indent="-282575" algn="l" rtl="0" eaLnBrk="0" fontAlgn="base" hangingPunct="0">
        <a:spcBef>
          <a:spcPts val="1600"/>
        </a:spcBef>
        <a:spcAft>
          <a:spcPct val="0"/>
        </a:spcAft>
        <a:buSzPct val="60000"/>
        <a:buFont typeface="Wingdings" panose="05000000000000000000" pitchFamily="2" charset="2"/>
        <a:buChar char="Ë"/>
        <a:defRPr kern="1200">
          <a:solidFill>
            <a:schemeClr val="tx2"/>
          </a:solidFill>
          <a:latin typeface="+mn-lt"/>
          <a:ea typeface="+mn-ea"/>
          <a:cs typeface="+mn-cs"/>
        </a:defRPr>
      </a:lvl4pPr>
      <a:lvl5pPr marL="1492250" indent="-295275" algn="l" rtl="0" eaLnBrk="0" fontAlgn="base" hangingPunct="0">
        <a:spcBef>
          <a:spcPts val="1600"/>
        </a:spcBef>
        <a:spcAft>
          <a:spcPct val="0"/>
        </a:spcAft>
        <a:buSzPct val="70000"/>
        <a:buFont typeface="Wingdings" panose="05000000000000000000" pitchFamily="2" charset="2"/>
        <a:buChar char="®"/>
        <a:defRPr kern="1200">
          <a:solidFill>
            <a:schemeClr val="tx2"/>
          </a:solidFill>
          <a:latin typeface="+mn-lt"/>
          <a:ea typeface="+mn-ea"/>
          <a:cs typeface="+mn-cs"/>
        </a:defRPr>
      </a:lvl5pPr>
      <a:lvl6pPr marL="1774825" indent="-282575" algn="l" defTabSz="914400" rtl="0" eaLnBrk="1" latinLnBrk="0" hangingPunct="1">
        <a:lnSpc>
          <a:spcPct val="100000"/>
        </a:lnSpc>
        <a:spcBef>
          <a:spcPts val="1600"/>
        </a:spcBef>
        <a:buSzPct val="60000"/>
        <a:buFont typeface="Wingdings" pitchFamily="2" charset="2"/>
        <a:buChar char="Ë"/>
        <a:defRPr sz="1800" kern="1200">
          <a:solidFill>
            <a:schemeClr val="tx2"/>
          </a:solidFill>
          <a:latin typeface="+mn-lt"/>
          <a:ea typeface="+mn-ea"/>
          <a:cs typeface="+mn-cs"/>
        </a:defRPr>
      </a:lvl6pPr>
      <a:lvl7pPr marL="2057400" indent="-282575" algn="l" defTabSz="914400" rtl="0" eaLnBrk="1" latinLnBrk="0" hangingPunct="1">
        <a:lnSpc>
          <a:spcPct val="100000"/>
        </a:lnSpc>
        <a:spcBef>
          <a:spcPts val="1600"/>
        </a:spcBef>
        <a:buSzPct val="70000"/>
        <a:buFont typeface="Wingdings" pitchFamily="2" charset="2"/>
        <a:buChar char="®"/>
        <a:defRPr sz="1800" kern="1200">
          <a:solidFill>
            <a:schemeClr val="tx2"/>
          </a:solidFill>
          <a:latin typeface="+mn-lt"/>
          <a:ea typeface="+mn-ea"/>
          <a:cs typeface="+mn-cs"/>
        </a:defRPr>
      </a:lvl7pPr>
      <a:lvl8pPr marL="2339975" indent="-282575" algn="l" defTabSz="914400" rtl="0" eaLnBrk="1" latinLnBrk="0" hangingPunct="1">
        <a:lnSpc>
          <a:spcPct val="100000"/>
        </a:lnSpc>
        <a:spcBef>
          <a:spcPts val="1600"/>
        </a:spcBef>
        <a:buSzPct val="60000"/>
        <a:buFont typeface="Wingdings" pitchFamily="2" charset="2"/>
        <a:buChar char="Ë"/>
        <a:defRPr sz="1800" kern="1200">
          <a:solidFill>
            <a:schemeClr val="tx2"/>
          </a:solidFill>
          <a:latin typeface="+mn-lt"/>
          <a:ea typeface="+mn-ea"/>
          <a:cs typeface="+mn-cs"/>
        </a:defRPr>
      </a:lvl8pPr>
      <a:lvl9pPr marL="2622550" indent="-282575" algn="l" defTabSz="914400" rtl="0" eaLnBrk="1" latinLnBrk="0" hangingPunct="1">
        <a:lnSpc>
          <a:spcPct val="100000"/>
        </a:lnSpc>
        <a:spcBef>
          <a:spcPts val="1600"/>
        </a:spcBef>
        <a:buSzPct val="70000"/>
        <a:buFont typeface="Wingdings" pitchFamily="2" charset="2"/>
        <a:buChar char="®"/>
        <a:defRPr sz="1800" kern="120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50B90-1746-4E16-9006-33642DEA370E}"/>
              </a:ext>
            </a:extLst>
          </p:cNvPr>
          <p:cNvSpPr>
            <a:spLocks noGrp="1"/>
          </p:cNvSpPr>
          <p:nvPr>
            <p:ph type="ctrTitle"/>
          </p:nvPr>
        </p:nvSpPr>
        <p:spPr>
          <a:xfrm>
            <a:off x="1524000" y="-386841"/>
            <a:ext cx="9144000" cy="2387600"/>
          </a:xfrm>
        </p:spPr>
        <p:txBody>
          <a:bodyPr>
            <a:normAutofit/>
          </a:bodyPr>
          <a:lstStyle/>
          <a:p>
            <a:r>
              <a:rPr lang="en-GB" sz="6600" b="1" u="sng" dirty="0"/>
              <a:t>Meet the Teacher</a:t>
            </a:r>
          </a:p>
        </p:txBody>
      </p:sp>
      <p:sp>
        <p:nvSpPr>
          <p:cNvPr id="3" name="Subtitle 2">
            <a:extLst>
              <a:ext uri="{FF2B5EF4-FFF2-40B4-BE49-F238E27FC236}">
                <a16:creationId xmlns:a16="http://schemas.microsoft.com/office/drawing/2014/main" id="{80A1BD7D-C3A3-4291-B1AB-C297A18A4E07}"/>
              </a:ext>
            </a:extLst>
          </p:cNvPr>
          <p:cNvSpPr>
            <a:spLocks noGrp="1"/>
          </p:cNvSpPr>
          <p:nvPr>
            <p:ph type="subTitle" idx="1"/>
          </p:nvPr>
        </p:nvSpPr>
        <p:spPr>
          <a:xfrm>
            <a:off x="1524000" y="2110589"/>
            <a:ext cx="9144000" cy="1655762"/>
          </a:xfrm>
        </p:spPr>
        <p:txBody>
          <a:bodyPr/>
          <a:lstStyle/>
          <a:p>
            <a:r>
              <a:rPr lang="en-GB" dirty="0"/>
              <a:t>September 2025</a:t>
            </a:r>
          </a:p>
        </p:txBody>
      </p:sp>
      <p:pic>
        <p:nvPicPr>
          <p:cNvPr id="1026" name="Picture 2" descr="Nice To Meet You Clipart - ClipArt Best - ClipArt Best">
            <a:extLst>
              <a:ext uri="{FF2B5EF4-FFF2-40B4-BE49-F238E27FC236}">
                <a16:creationId xmlns:a16="http://schemas.microsoft.com/office/drawing/2014/main" id="{763C4E72-6F49-4AD7-BA24-025AF1958B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2554503"/>
            <a:ext cx="4876800" cy="418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321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705BC0-F024-44BE-98DD-0909637A2C1D}"/>
              </a:ext>
            </a:extLst>
          </p:cNvPr>
          <p:cNvSpPr>
            <a:spLocks noGrp="1"/>
          </p:cNvSpPr>
          <p:nvPr>
            <p:ph type="title"/>
          </p:nvPr>
        </p:nvSpPr>
        <p:spPr>
          <a:xfrm>
            <a:off x="524741" y="620392"/>
            <a:ext cx="3808268" cy="5504688"/>
          </a:xfrm>
        </p:spPr>
        <p:txBody>
          <a:bodyPr>
            <a:normAutofit/>
          </a:bodyPr>
          <a:lstStyle/>
          <a:p>
            <a:r>
              <a:rPr lang="en-GB" sz="6000" b="1" u="sng">
                <a:solidFill>
                  <a:schemeClr val="bg1"/>
                </a:solidFill>
              </a:rPr>
              <a:t>Staff</a:t>
            </a:r>
          </a:p>
        </p:txBody>
      </p:sp>
      <p:graphicFrame>
        <p:nvGraphicFramePr>
          <p:cNvPr id="5" name="Content Placeholder 2">
            <a:extLst>
              <a:ext uri="{FF2B5EF4-FFF2-40B4-BE49-F238E27FC236}">
                <a16:creationId xmlns:a16="http://schemas.microsoft.com/office/drawing/2014/main" id="{30AB3065-BD84-A8AD-B8CD-3C5BA6BE9F2F}"/>
              </a:ext>
            </a:extLst>
          </p:cNvPr>
          <p:cNvGraphicFramePr>
            <a:graphicFrameLocks noGrp="1"/>
          </p:cNvGraphicFramePr>
          <p:nvPr>
            <p:ph idx="1"/>
            <p:extLst>
              <p:ext uri="{D42A27DB-BD31-4B8C-83A1-F6EECF244321}">
                <p14:modId xmlns:p14="http://schemas.microsoft.com/office/powerpoint/2010/main" val="111600648"/>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5666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079E3-1CFD-4E5F-B752-FFD5D8E0C944}"/>
              </a:ext>
            </a:extLst>
          </p:cNvPr>
          <p:cNvSpPr>
            <a:spLocks noGrp="1"/>
          </p:cNvSpPr>
          <p:nvPr>
            <p:ph type="title"/>
          </p:nvPr>
        </p:nvSpPr>
        <p:spPr>
          <a:xfrm>
            <a:off x="1981200" y="152400"/>
            <a:ext cx="8229600" cy="755650"/>
          </a:xfrm>
        </p:spPr>
        <p:txBody>
          <a:bodyPr>
            <a:normAutofit fontScale="90000"/>
          </a:bodyPr>
          <a:lstStyle/>
          <a:p>
            <a:pPr algn="ctr">
              <a:defRPr/>
            </a:pPr>
            <a:r>
              <a:rPr lang="en-GB" sz="4800" dirty="0"/>
              <a:t>Our UNIQUE Curriculum</a:t>
            </a:r>
          </a:p>
        </p:txBody>
      </p:sp>
      <p:pic>
        <p:nvPicPr>
          <p:cNvPr id="7171" name="Picture 4">
            <a:extLst>
              <a:ext uri="{FF2B5EF4-FFF2-40B4-BE49-F238E27FC236}">
                <a16:creationId xmlns:a16="http://schemas.microsoft.com/office/drawing/2014/main" id="{0EE0795A-A158-45CE-A075-9FCB2277D7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713" y="908050"/>
            <a:ext cx="5472112" cy="579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a:extLst>
              <a:ext uri="{FF2B5EF4-FFF2-40B4-BE49-F238E27FC236}">
                <a16:creationId xmlns:a16="http://schemas.microsoft.com/office/drawing/2014/main" id="{C7E5A8C4-693B-4D15-BCD3-8E8C892158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6613" t="24788" r="35825" b="7980"/>
          <a:stretch>
            <a:fillRect/>
          </a:stretch>
        </p:blipFill>
        <p:spPr bwMode="auto">
          <a:xfrm>
            <a:off x="2351089" y="268289"/>
            <a:ext cx="7273925" cy="63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73806CE-2A77-4402-90AD-0474F855D914}"/>
              </a:ext>
            </a:extLst>
          </p:cNvPr>
          <p:cNvSpPr>
            <a:spLocks noGrp="1"/>
          </p:cNvSpPr>
          <p:nvPr>
            <p:ph type="title"/>
          </p:nvPr>
        </p:nvSpPr>
        <p:spPr>
          <a:xfrm>
            <a:off x="838199" y="291090"/>
            <a:ext cx="10515599" cy="932688"/>
          </a:xfrm>
        </p:spPr>
        <p:txBody>
          <a:bodyPr vert="horz" lIns="91440" tIns="45720" rIns="91440" bIns="45720" rtlCol="0" anchor="b">
            <a:normAutofit/>
          </a:bodyPr>
          <a:lstStyle/>
          <a:p>
            <a:pPr algn="ctr"/>
            <a:r>
              <a:rPr lang="en-US" sz="5400" b="1" u="sng" kern="1200" dirty="0">
                <a:solidFill>
                  <a:schemeClr val="bg1"/>
                </a:solidFill>
                <a:latin typeface="Letter-join Plus 36" panose="02000505000000020003" pitchFamily="50" charset="0"/>
              </a:rPr>
              <a:t>What the children will learn when</a:t>
            </a:r>
          </a:p>
        </p:txBody>
      </p:sp>
      <p:pic>
        <p:nvPicPr>
          <p:cNvPr id="4" name="Picture 3">
            <a:extLst>
              <a:ext uri="{FF2B5EF4-FFF2-40B4-BE49-F238E27FC236}">
                <a16:creationId xmlns:a16="http://schemas.microsoft.com/office/drawing/2014/main" id="{EA14EC0D-E013-D4EE-15F9-42C4CAA8BACC}"/>
              </a:ext>
            </a:extLst>
          </p:cNvPr>
          <p:cNvPicPr>
            <a:picLocks noChangeAspect="1"/>
          </p:cNvPicPr>
          <p:nvPr/>
        </p:nvPicPr>
        <p:blipFill>
          <a:blip r:embed="rId2"/>
          <a:stretch>
            <a:fillRect/>
          </a:stretch>
        </p:blipFill>
        <p:spPr>
          <a:xfrm>
            <a:off x="162558" y="1223778"/>
            <a:ext cx="11866880" cy="5407846"/>
          </a:xfrm>
          <a:prstGeom prst="rect">
            <a:avLst/>
          </a:prstGeom>
        </p:spPr>
      </p:pic>
    </p:spTree>
    <p:extLst>
      <p:ext uri="{BB962C8B-B14F-4D97-AF65-F5344CB8AC3E}">
        <p14:creationId xmlns:p14="http://schemas.microsoft.com/office/powerpoint/2010/main" val="1538528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184985-D92D-62C6-4323-75E325B844AA}"/>
              </a:ext>
            </a:extLst>
          </p:cNvPr>
          <p:cNvPicPr>
            <a:picLocks noChangeAspect="1"/>
          </p:cNvPicPr>
          <p:nvPr/>
        </p:nvPicPr>
        <p:blipFill>
          <a:blip r:embed="rId2"/>
          <a:stretch>
            <a:fillRect/>
          </a:stretch>
        </p:blipFill>
        <p:spPr>
          <a:xfrm>
            <a:off x="211015" y="190919"/>
            <a:ext cx="11746523" cy="6591718"/>
          </a:xfrm>
          <a:prstGeom prst="rect">
            <a:avLst/>
          </a:prstGeom>
        </p:spPr>
      </p:pic>
    </p:spTree>
    <p:extLst>
      <p:ext uri="{BB962C8B-B14F-4D97-AF65-F5344CB8AC3E}">
        <p14:creationId xmlns:p14="http://schemas.microsoft.com/office/powerpoint/2010/main" val="1091605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1" name="Rectangle 4">
            <a:extLst>
              <a:ext uri="{FF2B5EF4-FFF2-40B4-BE49-F238E27FC236}">
                <a16:creationId xmlns:a16="http://schemas.microsoft.com/office/drawing/2014/main" id="{3990B1A7-6866-473B-B4F7-DA97FC82009C}"/>
              </a:ext>
            </a:extLst>
          </p:cNvPr>
          <p:cNvSpPr>
            <a:spLocks noChangeArrowheads="1"/>
          </p:cNvSpPr>
          <p:nvPr/>
        </p:nvSpPr>
        <p:spPr bwMode="auto">
          <a:xfrm>
            <a:off x="639191" y="1059123"/>
            <a:ext cx="10963923" cy="4739759"/>
          </a:xfrm>
          <a:prstGeom prst="rect">
            <a:avLst/>
          </a:prstGeom>
          <a:noFill/>
          <a:ln>
            <a:noFill/>
          </a:ln>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5400" b="1" u="sng" dirty="0">
                <a:latin typeface="Letter-join Plus 36" panose="02000505000000020003" pitchFamily="50" charset="0"/>
                <a:ea typeface="Calibri" panose="020F0502020204030204" pitchFamily="34" charset="0"/>
                <a:cs typeface="Times New Roman" panose="02020603050405020304" pitchFamily="18" charset="0"/>
              </a:rPr>
              <a:t>Homework Expectations </a:t>
            </a:r>
          </a:p>
          <a:p>
            <a:pPr>
              <a:defRPr/>
            </a:pPr>
            <a:endParaRPr lang="en-GB" altLang="en-US" sz="3600" b="1" u="sng" dirty="0">
              <a:latin typeface="+mn-lt"/>
              <a:ea typeface="Calibri" panose="020F0502020204030204" pitchFamily="34" charset="0"/>
              <a:cs typeface="Times New Roman" panose="02020603050405020304" pitchFamily="18" charset="0"/>
            </a:endParaRPr>
          </a:p>
          <a:p>
            <a:pPr>
              <a:defRPr/>
            </a:pPr>
            <a:endParaRPr lang="en-GB" altLang="en-US" sz="1200" b="1" u="sng" dirty="0">
              <a:latin typeface="+mn-lt"/>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defRPr/>
            </a:pPr>
            <a:r>
              <a:rPr lang="en-GB" altLang="en-US" sz="4000" dirty="0">
                <a:latin typeface="Letter-join Plus 36" panose="02000505000000020003" pitchFamily="50" charset="0"/>
                <a:ea typeface="Calibri" panose="020F0502020204030204" pitchFamily="34" charset="0"/>
                <a:cs typeface="Times New Roman" panose="02020603050405020304" pitchFamily="18" charset="0"/>
              </a:rPr>
              <a:t>Reading – daily</a:t>
            </a:r>
          </a:p>
          <a:p>
            <a:pPr marL="342900" indent="-342900">
              <a:buFont typeface="Arial" panose="020B0604020202020204" pitchFamily="34" charset="0"/>
              <a:buChar char="•"/>
              <a:defRPr/>
            </a:pPr>
            <a:r>
              <a:rPr lang="en-GB" altLang="en-US" sz="4000" dirty="0">
                <a:latin typeface="Letter-join Plus 36" panose="02000505000000020003" pitchFamily="50" charset="0"/>
                <a:ea typeface="Calibri" panose="020F0502020204030204" pitchFamily="34" charset="0"/>
                <a:cs typeface="Times New Roman" panose="02020603050405020304" pitchFamily="18" charset="0"/>
              </a:rPr>
              <a:t>Times Table Rockstar</a:t>
            </a:r>
          </a:p>
          <a:p>
            <a:pPr marL="342900" indent="-342900">
              <a:buFont typeface="Arial" panose="020B0604020202020204" pitchFamily="34" charset="0"/>
              <a:buChar char="•"/>
              <a:defRPr/>
            </a:pPr>
            <a:r>
              <a:rPr lang="en-GB" altLang="en-US" sz="4000" dirty="0">
                <a:latin typeface="Letter-join Plus 36" panose="02000505000000020003" pitchFamily="50" charset="0"/>
                <a:ea typeface="Calibri" panose="020F0502020204030204" pitchFamily="34" charset="0"/>
                <a:cs typeface="Times New Roman" panose="02020603050405020304" pitchFamily="18" charset="0"/>
              </a:rPr>
              <a:t>We have uploaded Knowledge Organisers to the class webpages. The children should use these to embed key facts about our curriculum areas. </a:t>
            </a:r>
          </a:p>
        </p:txBody>
      </p:sp>
      <p:pic>
        <p:nvPicPr>
          <p:cNvPr id="6146" name="Picture 2" descr="Doing Homework Clipart High Res Stock Images | Shutterstock">
            <a:extLst>
              <a:ext uri="{FF2B5EF4-FFF2-40B4-BE49-F238E27FC236}">
                <a16:creationId xmlns:a16="http://schemas.microsoft.com/office/drawing/2014/main" id="{444028BC-3AF5-4161-AF8C-3A7CCB17AD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476"/>
          <a:stretch/>
        </p:blipFill>
        <p:spPr bwMode="auto">
          <a:xfrm>
            <a:off x="9507817" y="97654"/>
            <a:ext cx="1873588" cy="19974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8F3CD-7F22-4285-B88F-04A50BAB9353}"/>
              </a:ext>
            </a:extLst>
          </p:cNvPr>
          <p:cNvSpPr>
            <a:spLocks noGrp="1"/>
          </p:cNvSpPr>
          <p:nvPr>
            <p:ph type="title"/>
          </p:nvPr>
        </p:nvSpPr>
        <p:spPr>
          <a:xfrm>
            <a:off x="572493" y="238539"/>
            <a:ext cx="11018520" cy="1434415"/>
          </a:xfrm>
        </p:spPr>
        <p:txBody>
          <a:bodyPr anchor="b">
            <a:normAutofit/>
          </a:bodyPr>
          <a:lstStyle/>
          <a:p>
            <a:pPr>
              <a:defRPr/>
            </a:pPr>
            <a:r>
              <a:rPr lang="en-GB" sz="5400" b="1" u="sng" dirty="0">
                <a:latin typeface="Letter-join Plus 36" panose="02000505000000020003" pitchFamily="50" charset="0"/>
              </a:rPr>
              <a:t>Reading Matters</a:t>
            </a:r>
            <a:endParaRPr lang="en-GB" sz="5400" dirty="0">
              <a:latin typeface="Letter-join Plus 36" panose="02000505000000020003" pitchFamily="50" charset="0"/>
            </a:endParaRPr>
          </a:p>
        </p:txBody>
      </p:sp>
      <p:sp>
        <p:nvSpPr>
          <p:cNvPr id="3" name="Content Placeholder 2">
            <a:extLst>
              <a:ext uri="{FF2B5EF4-FFF2-40B4-BE49-F238E27FC236}">
                <a16:creationId xmlns:a16="http://schemas.microsoft.com/office/drawing/2014/main" id="{FF708AAC-B05E-4EF7-BE65-B3D4684BBCF4}"/>
              </a:ext>
            </a:extLst>
          </p:cNvPr>
          <p:cNvSpPr>
            <a:spLocks noGrp="1"/>
          </p:cNvSpPr>
          <p:nvPr>
            <p:ph idx="1"/>
          </p:nvPr>
        </p:nvSpPr>
        <p:spPr>
          <a:xfrm>
            <a:off x="572493" y="2071316"/>
            <a:ext cx="7836590" cy="4673146"/>
          </a:xfrm>
        </p:spPr>
        <p:txBody>
          <a:bodyPr anchor="t">
            <a:normAutofit fontScale="77500" lnSpcReduction="20000"/>
          </a:bodyPr>
          <a:lstStyle/>
          <a:p>
            <a:pPr marL="0" indent="0">
              <a:buNone/>
              <a:defRPr/>
            </a:pPr>
            <a:r>
              <a:rPr lang="en-GB" sz="3000" dirty="0">
                <a:latin typeface="Letter-join Plus 36" panose="02000505000000020003" pitchFamily="50" charset="0"/>
              </a:rPr>
              <a:t>Reading is </a:t>
            </a:r>
            <a:r>
              <a:rPr lang="en-GB" sz="3000" b="1" dirty="0">
                <a:latin typeface="Letter-join Plus 36" panose="02000505000000020003" pitchFamily="50" charset="0"/>
              </a:rPr>
              <a:t>central</a:t>
            </a:r>
            <a:r>
              <a:rPr lang="en-GB" sz="3000" dirty="0">
                <a:latin typeface="Letter-join Plus 36" panose="02000505000000020003" pitchFamily="50" charset="0"/>
              </a:rPr>
              <a:t> to the school and year group curriculum. Each half term, the children will be exposed to multiple high-quality texts, chosen so that they tie into or complement learning.</a:t>
            </a:r>
          </a:p>
          <a:p>
            <a:pPr marL="0" indent="0">
              <a:buNone/>
              <a:defRPr/>
            </a:pPr>
            <a:endParaRPr lang="en-GB" sz="3000" dirty="0">
              <a:latin typeface="Letter-join Plus 36" panose="02000505000000020003" pitchFamily="50" charset="0"/>
            </a:endParaRPr>
          </a:p>
          <a:p>
            <a:pPr marL="0" indent="0">
              <a:buNone/>
              <a:defRPr/>
            </a:pPr>
            <a:r>
              <a:rPr lang="en-GB" sz="3000" dirty="0">
                <a:latin typeface="Letter-join Plus 36" panose="02000505000000020003" pitchFamily="50" charset="0"/>
              </a:rPr>
              <a:t>These will include:</a:t>
            </a:r>
          </a:p>
          <a:p>
            <a:pPr>
              <a:defRPr/>
            </a:pPr>
            <a:r>
              <a:rPr lang="en-GB" sz="3000" dirty="0">
                <a:latin typeface="Letter-join Plus 36" panose="02000505000000020003" pitchFamily="50" charset="0"/>
              </a:rPr>
              <a:t>A ‘Vehicle text’ in English to inspire writing</a:t>
            </a:r>
          </a:p>
          <a:p>
            <a:pPr>
              <a:defRPr/>
            </a:pPr>
            <a:r>
              <a:rPr lang="en-GB" sz="3000" dirty="0">
                <a:latin typeface="Letter-join Plus 36" panose="02000505000000020003" pitchFamily="50" charset="0"/>
              </a:rPr>
              <a:t>A Reading for Pleasure text that we will read as a class (normally at the end of the day) to inspire fantastic reading attitudes</a:t>
            </a:r>
          </a:p>
          <a:p>
            <a:pPr>
              <a:defRPr/>
            </a:pPr>
            <a:endParaRPr lang="en-GB" sz="3000" dirty="0">
              <a:latin typeface="Letter-join Plus 36" panose="02000505000000020003" pitchFamily="50" charset="0"/>
            </a:endParaRPr>
          </a:p>
          <a:p>
            <a:pPr marL="0" indent="0">
              <a:buNone/>
              <a:defRPr/>
            </a:pPr>
            <a:r>
              <a:rPr lang="en-GB" sz="3000" dirty="0">
                <a:latin typeface="Letter-join Plus 36" panose="02000505000000020003" pitchFamily="50" charset="0"/>
              </a:rPr>
              <a:t>In Topic work, History , Geography, Science, RE, Art and DT, the children will also read other texts to consolidate and move on learning.</a:t>
            </a:r>
          </a:p>
          <a:p>
            <a:pPr>
              <a:defRPr/>
            </a:pPr>
            <a:endParaRPr lang="en-GB" sz="1900" dirty="0"/>
          </a:p>
        </p:txBody>
      </p:sp>
      <p:pic>
        <p:nvPicPr>
          <p:cNvPr id="14338" name="Picture 2" descr="34,223 Children Reading Illustrations &amp;amp; Clip Art - iStock">
            <a:extLst>
              <a:ext uri="{FF2B5EF4-FFF2-40B4-BE49-F238E27FC236}">
                <a16:creationId xmlns:a16="http://schemas.microsoft.com/office/drawing/2014/main" id="{81382FD5-687A-47E4-A094-1940E2033D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74" b="-3"/>
          <a:stretch/>
        </p:blipFill>
        <p:spPr bwMode="auto">
          <a:xfrm>
            <a:off x="8409083" y="1953974"/>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6FCD0-B737-4D50-8438-D18108695538}"/>
              </a:ext>
            </a:extLst>
          </p:cNvPr>
          <p:cNvSpPr>
            <a:spLocks noGrp="1"/>
          </p:cNvSpPr>
          <p:nvPr>
            <p:ph type="title"/>
          </p:nvPr>
        </p:nvSpPr>
        <p:spPr>
          <a:xfrm>
            <a:off x="572493" y="238539"/>
            <a:ext cx="11018520" cy="1434415"/>
          </a:xfrm>
        </p:spPr>
        <p:txBody>
          <a:bodyPr anchor="b">
            <a:normAutofit/>
          </a:bodyPr>
          <a:lstStyle/>
          <a:p>
            <a:pPr>
              <a:defRPr/>
            </a:pPr>
            <a:r>
              <a:rPr lang="en-GB" sz="5400" b="1" u="sng" dirty="0">
                <a:latin typeface="Letter-join Plus 36" panose="02000505000000020003" pitchFamily="50" charset="0"/>
              </a:rPr>
              <a:t>Reading at home </a:t>
            </a:r>
            <a:endParaRPr lang="en-GB" sz="5400" b="1" dirty="0">
              <a:latin typeface="Letter-join Plus 36" panose="02000505000000020003" pitchFamily="50" charset="0"/>
            </a:endParaRPr>
          </a:p>
        </p:txBody>
      </p:sp>
      <p:sp>
        <p:nvSpPr>
          <p:cNvPr id="11267" name="Content Placeholder 2">
            <a:extLst>
              <a:ext uri="{FF2B5EF4-FFF2-40B4-BE49-F238E27FC236}">
                <a16:creationId xmlns:a16="http://schemas.microsoft.com/office/drawing/2014/main" id="{97AE5376-5566-4D0D-A6DF-FD8495A32DF7}"/>
              </a:ext>
            </a:extLst>
          </p:cNvPr>
          <p:cNvSpPr>
            <a:spLocks noGrp="1"/>
          </p:cNvSpPr>
          <p:nvPr>
            <p:ph idx="1"/>
          </p:nvPr>
        </p:nvSpPr>
        <p:spPr>
          <a:xfrm>
            <a:off x="426021" y="2093976"/>
            <a:ext cx="7609482" cy="4119172"/>
          </a:xfrm>
        </p:spPr>
        <p:txBody>
          <a:bodyPr anchor="t">
            <a:normAutofit fontScale="77500" lnSpcReduction="20000"/>
          </a:bodyPr>
          <a:lstStyle/>
          <a:p>
            <a:r>
              <a:rPr lang="en-GB" altLang="en-US" sz="3000" dirty="0">
                <a:latin typeface="Letter-join Plus 36" panose="02000505000000020003" pitchFamily="50" charset="0"/>
              </a:rPr>
              <a:t>It’s </a:t>
            </a:r>
            <a:r>
              <a:rPr lang="en-GB" altLang="en-US" sz="3000" u="sng" dirty="0">
                <a:latin typeface="Letter-join Plus 36" panose="02000505000000020003" pitchFamily="50" charset="0"/>
              </a:rPr>
              <a:t>vitally important </a:t>
            </a:r>
            <a:r>
              <a:rPr lang="en-GB" altLang="en-US" sz="3000" dirty="0">
                <a:latin typeface="Letter-join Plus 36" panose="02000505000000020003" pitchFamily="50" charset="0"/>
              </a:rPr>
              <a:t>for the children to read at home at least five times per week </a:t>
            </a:r>
          </a:p>
          <a:p>
            <a:r>
              <a:rPr lang="en-GB" altLang="en-US" sz="3000" dirty="0">
                <a:latin typeface="Letter-join Plus 36" panose="02000505000000020003" pitchFamily="50" charset="0"/>
              </a:rPr>
              <a:t>The children’s reading record should be signed by an adult whenever they have read, and comments can be made by the adult if they wish.</a:t>
            </a:r>
          </a:p>
          <a:p>
            <a:r>
              <a:rPr lang="en-GB" altLang="en-US" sz="3000" dirty="0">
                <a:latin typeface="Letter-join Plus 36" panose="02000505000000020003" pitchFamily="50" charset="0"/>
              </a:rPr>
              <a:t>Reading books and records </a:t>
            </a:r>
            <a:r>
              <a:rPr lang="en-GB" altLang="en-US" sz="3000" u="sng" dirty="0">
                <a:latin typeface="Letter-join Plus 36" panose="02000505000000020003" pitchFamily="50" charset="0"/>
              </a:rPr>
              <a:t>must</a:t>
            </a:r>
            <a:r>
              <a:rPr lang="en-GB" altLang="en-US" sz="3000" dirty="0">
                <a:latin typeface="Letter-join Plus 36" panose="02000505000000020003" pitchFamily="50" charset="0"/>
              </a:rPr>
              <a:t> be brought in every day. If your child has read, they should show a member of Year 3 staff, and we will monitor how often reading is happening. </a:t>
            </a:r>
          </a:p>
          <a:p>
            <a:r>
              <a:rPr lang="en-GB" altLang="en-US" sz="3000" dirty="0">
                <a:latin typeface="Letter-join Plus 36" panose="02000505000000020003" pitchFamily="50" charset="0"/>
              </a:rPr>
              <a:t>When completing a book, your child will take a short on-line quiz in school. They will gain points from this to add to a leader board. This helps staff to track good reading habits and comprehension.</a:t>
            </a:r>
          </a:p>
          <a:p>
            <a:r>
              <a:rPr lang="en-GB" altLang="en-US" sz="3000" dirty="0">
                <a:latin typeface="Letter-join Plus 36" panose="02000505000000020003" pitchFamily="50" charset="0"/>
              </a:rPr>
              <a:t>Reading will be assessed daily with summative reading tests taken on-line once per term.</a:t>
            </a:r>
          </a:p>
          <a:p>
            <a:endParaRPr lang="en-GB" altLang="en-US" sz="2200" u="sng" dirty="0"/>
          </a:p>
        </p:txBody>
      </p:sp>
      <p:pic>
        <p:nvPicPr>
          <p:cNvPr id="13314" name="Picture 2" descr="Reading With An Adult Clipart, HD Png Download - kindpng">
            <a:extLst>
              <a:ext uri="{FF2B5EF4-FFF2-40B4-BE49-F238E27FC236}">
                <a16:creationId xmlns:a16="http://schemas.microsoft.com/office/drawing/2014/main" id="{AB5A9457-2FF3-4D5E-A8D8-5A0C0B0943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15" r="-2" b="-2"/>
          <a:stretch/>
        </p:blipFill>
        <p:spPr bwMode="auto">
          <a:xfrm>
            <a:off x="8461524" y="2093976"/>
            <a:ext cx="3155197" cy="32796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40EB5-7044-47F5-81B4-9F4CBE9AFDCA}"/>
              </a:ext>
            </a:extLst>
          </p:cNvPr>
          <p:cNvSpPr>
            <a:spLocks noGrp="1"/>
          </p:cNvSpPr>
          <p:nvPr>
            <p:ph type="title"/>
          </p:nvPr>
        </p:nvSpPr>
        <p:spPr>
          <a:xfrm>
            <a:off x="572493" y="238539"/>
            <a:ext cx="11018520" cy="1434415"/>
          </a:xfrm>
        </p:spPr>
        <p:txBody>
          <a:bodyPr anchor="b">
            <a:normAutofit/>
          </a:bodyPr>
          <a:lstStyle/>
          <a:p>
            <a:pPr>
              <a:defRPr/>
            </a:pPr>
            <a:r>
              <a:rPr lang="en-GB" sz="5400" b="1" u="sng" dirty="0">
                <a:latin typeface="Letter-join Plus 36" panose="02000505000000020003" pitchFamily="50" charset="0"/>
              </a:rPr>
              <a:t>Reading at home (</a:t>
            </a:r>
            <a:r>
              <a:rPr lang="en-GB" sz="5400" b="1" u="sng" dirty="0" err="1">
                <a:latin typeface="Letter-join Plus 36" panose="02000505000000020003" pitchFamily="50" charset="0"/>
              </a:rPr>
              <a:t>cont</a:t>
            </a:r>
            <a:r>
              <a:rPr lang="en-GB" sz="5400" b="1" u="sng" dirty="0">
                <a:latin typeface="Letter-join Plus 36" panose="02000505000000020003" pitchFamily="50" charset="0"/>
              </a:rPr>
              <a:t>…) </a:t>
            </a:r>
            <a:endParaRPr lang="en-GB" sz="5400" b="1" dirty="0">
              <a:latin typeface="Letter-join Plus 36" panose="02000505000000020003" pitchFamily="50" charset="0"/>
            </a:endParaRPr>
          </a:p>
        </p:txBody>
      </p:sp>
      <p:sp>
        <p:nvSpPr>
          <p:cNvPr id="12291" name="Content Placeholder 2">
            <a:extLst>
              <a:ext uri="{FF2B5EF4-FFF2-40B4-BE49-F238E27FC236}">
                <a16:creationId xmlns:a16="http://schemas.microsoft.com/office/drawing/2014/main" id="{2C42A411-16A9-4BAB-BA89-9EFD71220AB6}"/>
              </a:ext>
            </a:extLst>
          </p:cNvPr>
          <p:cNvSpPr>
            <a:spLocks noGrp="1"/>
          </p:cNvSpPr>
          <p:nvPr>
            <p:ph idx="1"/>
          </p:nvPr>
        </p:nvSpPr>
        <p:spPr>
          <a:xfrm>
            <a:off x="572493" y="2071316"/>
            <a:ext cx="8358264" cy="4119172"/>
          </a:xfrm>
        </p:spPr>
        <p:txBody>
          <a:bodyPr anchor="t">
            <a:normAutofit/>
          </a:bodyPr>
          <a:lstStyle/>
          <a:p>
            <a:r>
              <a:rPr lang="en-GB" altLang="en-US" dirty="0">
                <a:latin typeface="Letter-join Plus 36" panose="02000505000000020003" pitchFamily="50" charset="0"/>
              </a:rPr>
              <a:t>Children will read every day in school in their guided reading session.</a:t>
            </a:r>
          </a:p>
          <a:p>
            <a:r>
              <a:rPr lang="en-GB" altLang="en-US" dirty="0">
                <a:latin typeface="Letter-join Plus 36" panose="02000505000000020003" pitchFamily="50" charset="0"/>
              </a:rPr>
              <a:t>Reading records will be monitored closely to ensure the children are practising at home. Where this is not the case, school will contact families to offer support in this.</a:t>
            </a:r>
          </a:p>
          <a:p>
            <a:r>
              <a:rPr lang="en-GB" altLang="en-US" dirty="0">
                <a:latin typeface="Letter-join Plus 36" panose="02000505000000020003" pitchFamily="50" charset="0"/>
              </a:rPr>
              <a:t>Reading Rewards – When a child has their reading record signed 5 times in one week, they will receive a raffle ticket and be in with a chance to be our Star Reader. </a:t>
            </a:r>
          </a:p>
          <a:p>
            <a:endParaRPr lang="en-GB" altLang="en-US" sz="2200" u="sng" dirty="0"/>
          </a:p>
        </p:txBody>
      </p:sp>
      <p:pic>
        <p:nvPicPr>
          <p:cNvPr id="12290" name="Picture 2" descr="1,964 Mom Teaching Illustrations &amp;amp; Clip Art - iStock">
            <a:extLst>
              <a:ext uri="{FF2B5EF4-FFF2-40B4-BE49-F238E27FC236}">
                <a16:creationId xmlns:a16="http://schemas.microsoft.com/office/drawing/2014/main" id="{C6562B28-4983-4E75-A43E-684FD063920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95" r="-3" b="-3"/>
          <a:stretch/>
        </p:blipFill>
        <p:spPr bwMode="auto">
          <a:xfrm>
            <a:off x="8930757" y="2265426"/>
            <a:ext cx="3258195" cy="33867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F68F41-8F4C-6E33-55E7-3C4E768792D2}"/>
              </a:ext>
            </a:extLst>
          </p:cNvPr>
          <p:cNvSpPr>
            <a:spLocks noGrp="1"/>
          </p:cNvSpPr>
          <p:nvPr>
            <p:ph idx="1"/>
          </p:nvPr>
        </p:nvSpPr>
        <p:spPr>
          <a:xfrm>
            <a:off x="87549" y="456794"/>
            <a:ext cx="11371633" cy="5019878"/>
          </a:xfrm>
        </p:spPr>
        <p:txBody>
          <a:bodyPr>
            <a:normAutofit lnSpcReduction="10000"/>
          </a:bodyPr>
          <a:lstStyle/>
          <a:p>
            <a:r>
              <a:rPr lang="en-GB" dirty="0">
                <a:latin typeface="Letter-join Plus 36" panose="02000505000000020003" pitchFamily="50" charset="0"/>
              </a:rPr>
              <a:t>We expect all children to access Times Table Rockstar weekly (x3 per week minimum)</a:t>
            </a:r>
          </a:p>
          <a:p>
            <a:r>
              <a:rPr lang="en-GB" dirty="0">
                <a:latin typeface="Letter-join Plus 36" panose="02000505000000020003" pitchFamily="50" charset="0"/>
              </a:rPr>
              <a:t>Each Friday, your child will bring home a ‘heatmap’ which outlines their knowledge and speed of times table facts. The more they play in ‘GARAGE’ mode, the more progress they will see on their heatmap each week. </a:t>
            </a:r>
          </a:p>
          <a:p>
            <a:r>
              <a:rPr lang="en-GB" dirty="0">
                <a:latin typeface="Letter-join Plus 36" panose="02000505000000020003" pitchFamily="50" charset="0"/>
              </a:rPr>
              <a:t>We expect you to work with your child to learn the times table facts they need focus on. Your child’s heatmap is based on the speed they know each times table fact. </a:t>
            </a:r>
          </a:p>
          <a:p>
            <a:r>
              <a:rPr lang="en-GB" dirty="0" err="1">
                <a:latin typeface="Letter-join Plus 36" panose="02000505000000020003" pitchFamily="50" charset="0"/>
              </a:rPr>
              <a:t>TTRockstar</a:t>
            </a:r>
            <a:r>
              <a:rPr lang="en-GB" dirty="0">
                <a:latin typeface="Letter-join Plus 36" panose="02000505000000020003" pitchFamily="50" charset="0"/>
              </a:rPr>
              <a:t> uses an algorithm to present them with facts they need to work on, based on their heatmap</a:t>
            </a:r>
          </a:p>
          <a:p>
            <a:r>
              <a:rPr lang="en-GB" dirty="0">
                <a:latin typeface="Letter-join Plus 36" panose="02000505000000020003" pitchFamily="50" charset="0"/>
              </a:rPr>
              <a:t>Weekly year group tournaments will continue with certificates each week for the top 3 players in each class. </a:t>
            </a:r>
          </a:p>
          <a:p>
            <a:endParaRPr lang="en-GB" dirty="0"/>
          </a:p>
        </p:txBody>
      </p:sp>
      <p:pic>
        <p:nvPicPr>
          <p:cNvPr id="1026" name="Picture 2" descr="Times Tables Rock Stars – Times Tables Rock Stars">
            <a:extLst>
              <a:ext uri="{FF2B5EF4-FFF2-40B4-BE49-F238E27FC236}">
                <a16:creationId xmlns:a16="http://schemas.microsoft.com/office/drawing/2014/main" id="{39595B5B-B54A-B026-725E-64CC6025A1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8908" y="4873963"/>
            <a:ext cx="3193092" cy="1779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27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1E1BA-84C6-754B-A334-A4ECBF50DABB}"/>
              </a:ext>
            </a:extLst>
          </p:cNvPr>
          <p:cNvSpPr>
            <a:spLocks noGrp="1"/>
          </p:cNvSpPr>
          <p:nvPr>
            <p:ph type="title"/>
          </p:nvPr>
        </p:nvSpPr>
        <p:spPr>
          <a:xfrm>
            <a:off x="485167" y="102479"/>
            <a:ext cx="10515600" cy="1325563"/>
          </a:xfrm>
        </p:spPr>
        <p:txBody>
          <a:bodyPr/>
          <a:lstStyle/>
          <a:p>
            <a:r>
              <a:rPr lang="en-GB" b="1" u="sng" dirty="0">
                <a:latin typeface="Letter-join Plus 36" panose="02000505000000020003" pitchFamily="50" charset="0"/>
              </a:rPr>
              <a:t>Example Heatmap</a:t>
            </a:r>
          </a:p>
        </p:txBody>
      </p:sp>
      <p:sp>
        <p:nvSpPr>
          <p:cNvPr id="3" name="Content Placeholder 2">
            <a:extLst>
              <a:ext uri="{FF2B5EF4-FFF2-40B4-BE49-F238E27FC236}">
                <a16:creationId xmlns:a16="http://schemas.microsoft.com/office/drawing/2014/main" id="{A77C6BAD-FEA1-0B45-CEA4-D9488B8F2C5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0B40AD1-1C72-D817-4E73-C1D52BC89827}"/>
              </a:ext>
            </a:extLst>
          </p:cNvPr>
          <p:cNvPicPr>
            <a:picLocks noChangeAspect="1"/>
          </p:cNvPicPr>
          <p:nvPr/>
        </p:nvPicPr>
        <p:blipFill>
          <a:blip r:embed="rId2"/>
          <a:stretch>
            <a:fillRect/>
          </a:stretch>
        </p:blipFill>
        <p:spPr>
          <a:xfrm>
            <a:off x="592171" y="1187974"/>
            <a:ext cx="9334500" cy="5295900"/>
          </a:xfrm>
          <a:prstGeom prst="rect">
            <a:avLst/>
          </a:prstGeom>
        </p:spPr>
      </p:pic>
    </p:spTree>
    <p:extLst>
      <p:ext uri="{BB962C8B-B14F-4D97-AF65-F5344CB8AC3E}">
        <p14:creationId xmlns:p14="http://schemas.microsoft.com/office/powerpoint/2010/main" val="1531613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C3686236-E5F4-4EE4-AEBC-4A317AC85933}"/>
              </a:ext>
            </a:extLst>
          </p:cNvPr>
          <p:cNvSpPr>
            <a:spLocks noGrp="1" noRot="1" noChangeArrowheads="1"/>
          </p:cNvSpPr>
          <p:nvPr>
            <p:ph type="title"/>
          </p:nvPr>
        </p:nvSpPr>
        <p:spPr>
          <a:xfrm>
            <a:off x="572493" y="238539"/>
            <a:ext cx="11018520" cy="1434415"/>
          </a:xfrm>
        </p:spPr>
        <p:txBody>
          <a:bodyPr anchor="b">
            <a:normAutofit/>
          </a:bodyPr>
          <a:lstStyle/>
          <a:p>
            <a:pPr>
              <a:defRPr/>
            </a:pPr>
            <a:r>
              <a:rPr lang="en-GB" sz="5400" b="1" u="sng" dirty="0">
                <a:latin typeface="Letter-join Plus 36" panose="02000505000000020003" pitchFamily="50" charset="0"/>
              </a:rPr>
              <a:t>Correct uniform</a:t>
            </a:r>
            <a:endParaRPr lang="en-US" sz="5400" b="1" u="sng" dirty="0">
              <a:latin typeface="Letter-join Plus 36" panose="02000505000000020003" pitchFamily="50" charset="0"/>
            </a:endParaRPr>
          </a:p>
        </p:txBody>
      </p:sp>
      <p:sp>
        <p:nvSpPr>
          <p:cNvPr id="11267" name="Rectangle 3">
            <a:extLst>
              <a:ext uri="{FF2B5EF4-FFF2-40B4-BE49-F238E27FC236}">
                <a16:creationId xmlns:a16="http://schemas.microsoft.com/office/drawing/2014/main" id="{CE339597-1811-44C2-A02D-70BE05F8D19B}"/>
              </a:ext>
            </a:extLst>
          </p:cNvPr>
          <p:cNvSpPr>
            <a:spLocks noGrp="1" noRot="1" noChangeArrowheads="1"/>
          </p:cNvSpPr>
          <p:nvPr>
            <p:ph idx="1"/>
          </p:nvPr>
        </p:nvSpPr>
        <p:spPr>
          <a:xfrm>
            <a:off x="572493" y="2071316"/>
            <a:ext cx="7441359" cy="4596946"/>
          </a:xfrm>
        </p:spPr>
        <p:txBody>
          <a:bodyPr rtlCol="0" anchor="t">
            <a:normAutofit/>
          </a:bodyPr>
          <a:lstStyle/>
          <a:p>
            <a:pPr>
              <a:defRPr/>
            </a:pPr>
            <a:r>
              <a:rPr lang="en-GB" sz="2000" dirty="0">
                <a:latin typeface="Letter-join Plus 36" panose="02000505000000020003" pitchFamily="50" charset="0"/>
              </a:rPr>
              <a:t>White shirt or blouse, (to be tucked in at all times), </a:t>
            </a:r>
          </a:p>
          <a:p>
            <a:pPr>
              <a:defRPr/>
            </a:pPr>
            <a:r>
              <a:rPr lang="en-GB" sz="2000" dirty="0">
                <a:latin typeface="Letter-join Plus 36" panose="02000505000000020003" pitchFamily="50" charset="0"/>
              </a:rPr>
              <a:t>St Andrew’s tie, (top button to be done up and tie to be smartly fastened), </a:t>
            </a:r>
          </a:p>
          <a:p>
            <a:pPr>
              <a:defRPr/>
            </a:pPr>
            <a:r>
              <a:rPr lang="en-GB" sz="2000" dirty="0">
                <a:latin typeface="Letter-join Plus 36" panose="02000505000000020003" pitchFamily="50" charset="0"/>
              </a:rPr>
              <a:t>Grey skirt or trousers, girl’s knee length </a:t>
            </a:r>
          </a:p>
          <a:p>
            <a:pPr>
              <a:defRPr/>
            </a:pPr>
            <a:r>
              <a:rPr lang="en-GB" sz="2000" dirty="0">
                <a:latin typeface="Letter-join Plus 36" panose="02000505000000020003" pitchFamily="50" charset="0"/>
              </a:rPr>
              <a:t>White or grey socks or grey tights ,smart black shoes (not trainers), </a:t>
            </a:r>
          </a:p>
          <a:p>
            <a:pPr>
              <a:defRPr/>
            </a:pPr>
            <a:r>
              <a:rPr lang="en-GB" sz="2000" dirty="0">
                <a:latin typeface="Letter-join Plus 36" panose="02000505000000020003" pitchFamily="50" charset="0"/>
              </a:rPr>
              <a:t>Blue school jumper with school badge or navy-blue jumper in same colour as school badge jumper.</a:t>
            </a:r>
          </a:p>
          <a:p>
            <a:pPr>
              <a:defRPr/>
            </a:pPr>
            <a:r>
              <a:rPr lang="en-GB" sz="2000" dirty="0">
                <a:latin typeface="Letter-join Plus 36" panose="02000505000000020003" pitchFamily="50" charset="0"/>
              </a:rPr>
              <a:t>Jewellery – small stud earrings only, watch – </a:t>
            </a:r>
            <a:r>
              <a:rPr lang="en-GB" sz="2000" b="1" u="sng" dirty="0">
                <a:latin typeface="Letter-join Plus 36" panose="02000505000000020003" pitchFamily="50" charset="0"/>
              </a:rPr>
              <a:t>no other jewellery (including rings)</a:t>
            </a:r>
          </a:p>
          <a:p>
            <a:pPr>
              <a:defRPr/>
            </a:pPr>
            <a:r>
              <a:rPr lang="en-GB" sz="2000" dirty="0">
                <a:latin typeface="Letter-join Plus 36" panose="02000505000000020003" pitchFamily="50" charset="0"/>
              </a:rPr>
              <a:t>Hair – long hair (hair which rests on shoulder or longer) </a:t>
            </a:r>
            <a:r>
              <a:rPr lang="en-GB" sz="2000" u="sng" dirty="0">
                <a:latin typeface="Letter-join Plus 36" panose="02000505000000020003" pitchFamily="50" charset="0"/>
              </a:rPr>
              <a:t>MUST</a:t>
            </a:r>
            <a:r>
              <a:rPr lang="en-GB" sz="2000" dirty="0">
                <a:latin typeface="Letter-join Plus 36" panose="02000505000000020003" pitchFamily="50" charset="0"/>
              </a:rPr>
              <a:t> be tied back, hair accessories </a:t>
            </a:r>
            <a:r>
              <a:rPr lang="en-GB" sz="2000" b="1" u="sng" dirty="0">
                <a:latin typeface="Letter-join Plus 36" panose="02000505000000020003" pitchFamily="50" charset="0"/>
              </a:rPr>
              <a:t>MUST</a:t>
            </a:r>
            <a:r>
              <a:rPr lang="en-GB" sz="2000" dirty="0">
                <a:latin typeface="Letter-join Plus 36" panose="02000505000000020003" pitchFamily="50" charset="0"/>
              </a:rPr>
              <a:t> be small and plain and in school colours.</a:t>
            </a:r>
          </a:p>
          <a:p>
            <a:pPr>
              <a:defRPr/>
            </a:pPr>
            <a:r>
              <a:rPr lang="en-GB" sz="2000" dirty="0">
                <a:latin typeface="Letter-join Plus 36" panose="02000505000000020003" pitchFamily="50" charset="0"/>
              </a:rPr>
              <a:t>No nail varnish – children wearing nail varnish will be sent to office to remove it.</a:t>
            </a:r>
            <a:endParaRPr lang="en-US" sz="2000" dirty="0">
              <a:latin typeface="Letter-join Plus 36" panose="02000505000000020003" pitchFamily="50" charset="0"/>
            </a:endParaRPr>
          </a:p>
        </p:txBody>
      </p:sp>
      <p:pic>
        <p:nvPicPr>
          <p:cNvPr id="9218" name="Picture 2">
            <a:extLst>
              <a:ext uri="{FF2B5EF4-FFF2-40B4-BE49-F238E27FC236}">
                <a16:creationId xmlns:a16="http://schemas.microsoft.com/office/drawing/2014/main" id="{EAE3E245-9E59-4C1A-A91D-46666D3C815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732" r="1" b="31800"/>
          <a:stretch/>
        </p:blipFill>
        <p:spPr bwMode="auto">
          <a:xfrm>
            <a:off x="8130870" y="190152"/>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30652DF0-AD86-3605-E03B-B2B0644B22BF}"/>
              </a:ext>
            </a:extLst>
          </p:cNvPr>
          <p:cNvSpPr/>
          <p:nvPr/>
        </p:nvSpPr>
        <p:spPr>
          <a:xfrm>
            <a:off x="8285018" y="1893455"/>
            <a:ext cx="498764" cy="68404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59BEC797-F57C-1632-5548-D3EF96FB23D5}"/>
              </a:ext>
            </a:extLst>
          </p:cNvPr>
          <p:cNvSpPr/>
          <p:nvPr/>
        </p:nvSpPr>
        <p:spPr>
          <a:xfrm>
            <a:off x="9518072" y="1729293"/>
            <a:ext cx="498764" cy="68404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5B201F29-8326-ABD5-2E37-FCD0521C3ADC}"/>
              </a:ext>
            </a:extLst>
          </p:cNvPr>
          <p:cNvSpPr/>
          <p:nvPr/>
        </p:nvSpPr>
        <p:spPr>
          <a:xfrm>
            <a:off x="10545621" y="1729293"/>
            <a:ext cx="498764" cy="68404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A3AD9346-7C8D-FAAF-FFF2-6D84978C5599}"/>
              </a:ext>
            </a:extLst>
          </p:cNvPr>
          <p:cNvSpPr/>
          <p:nvPr/>
        </p:nvSpPr>
        <p:spPr>
          <a:xfrm>
            <a:off x="11404038" y="1796473"/>
            <a:ext cx="667896" cy="68404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655459" y="291176"/>
            <a:ext cx="7691028" cy="1481328"/>
          </a:xfrm>
        </p:spPr>
        <p:txBody>
          <a:bodyPr anchor="b">
            <a:normAutofit/>
          </a:bodyPr>
          <a:lstStyle/>
          <a:p>
            <a:pPr>
              <a:defRPr/>
            </a:pPr>
            <a:r>
              <a:rPr lang="en-US" sz="5000" b="1" u="sng">
                <a:latin typeface="Letter-join Plus 36" panose="02000505000000020003" pitchFamily="50" charset="0"/>
              </a:rPr>
              <a:t>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630936" y="1772504"/>
            <a:ext cx="8865489" cy="4436272"/>
          </a:xfrm>
        </p:spPr>
        <p:txBody>
          <a:bodyPr anchor="t">
            <a:normAutofit fontScale="85000" lnSpcReduction="20000"/>
          </a:bodyPr>
          <a:lstStyle/>
          <a:p>
            <a:r>
              <a:rPr lang="en-GB" altLang="en-US" sz="3200" b="1">
                <a:latin typeface="Letter-join Plus 36" panose="02000505000000020003" pitchFamily="50" charset="0"/>
              </a:rPr>
              <a:t>Attendance</a:t>
            </a:r>
            <a:r>
              <a:rPr lang="en-GB" altLang="en-US" sz="3200">
                <a:latin typeface="Letter-join Plus 36" panose="02000505000000020003" pitchFamily="50" charset="0"/>
              </a:rPr>
              <a:t> at school is very important, as research shows that children who have regular attendance (97% or more) develop more positive mental health, well-being, relationships with their peers are achieve better in school.  </a:t>
            </a:r>
          </a:p>
          <a:p>
            <a:r>
              <a:rPr lang="en-GB" altLang="en-US" sz="3200">
                <a:latin typeface="Letter-join Plus 36" panose="02000505000000020003" pitchFamily="50" charset="0"/>
              </a:rPr>
              <a:t>This is a trend that we also see for the pupils in our school. </a:t>
            </a:r>
          </a:p>
          <a:p>
            <a:r>
              <a:rPr lang="en-GB" altLang="en-US" sz="3200" b="1">
                <a:latin typeface="Letter-join Plus 36" panose="02000505000000020003" pitchFamily="50" charset="0"/>
              </a:rPr>
              <a:t>Punctuality</a:t>
            </a:r>
            <a:r>
              <a:rPr lang="en-GB" altLang="en-US" sz="3200">
                <a:latin typeface="Letter-join Plus 36" panose="02000505000000020003" pitchFamily="50" charset="0"/>
              </a:rPr>
              <a:t> – Please ensure your child arrives at the start of the school day at 8.50am, as this is when our children’s learning starts.   Children arriving after 9.00am have to enter school through the school office and will be given a late mark.</a:t>
            </a:r>
          </a:p>
          <a:p>
            <a:r>
              <a:rPr lang="en-GB" altLang="en-US" sz="3200" b="1">
                <a:latin typeface="Letter-join Plus 36" panose="02000505000000020003" pitchFamily="50" charset="0"/>
              </a:rPr>
              <a:t>If a child arrives at 9.00am three times a week they end up missing over 3 days of learning by the end of the school year.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496424" y="244703"/>
            <a:ext cx="2200275" cy="24161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493A6A64-F5D7-6F33-D9DA-C323E888767B}"/>
              </a:ext>
            </a:extLst>
          </p:cNvPr>
          <p:cNvSpPr>
            <a:spLocks noGrp="1"/>
          </p:cNvSpPr>
          <p:nvPr>
            <p:ph type="sldNum" sz="quarter" idx="4"/>
          </p:nvPr>
        </p:nvSpPr>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4FAB73BC-B049-4115-A692-8D63A059BFB8}" type="slidenum">
              <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15</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A4FCBA-E31A-54F6-46BB-16F71952D2E6}"/>
              </a:ext>
            </a:extLst>
          </p:cNvPr>
          <p:cNvSpPr>
            <a:spLocks noGrp="1"/>
          </p:cNvSpPr>
          <p:nvPr>
            <p:ph type="title" idx="4294967295"/>
          </p:nvPr>
        </p:nvSpPr>
        <p:spPr>
          <a:xfrm>
            <a:off x="4400057" y="1940879"/>
            <a:ext cx="10058400" cy="1449387"/>
          </a:xfrm>
          <a:prstGeom prst="rect">
            <a:avLst/>
          </a:prstGeom>
        </p:spPr>
        <p:txBody>
          <a:bodyPr>
            <a:normAutofit/>
          </a:bodyPr>
          <a:lstStyle/>
          <a:p>
            <a:r>
              <a:rPr lang="en-US" sz="4000">
                <a:solidFill>
                  <a:srgbClr val="303282"/>
                </a:solidFill>
                <a:latin typeface="Abadi" panose="020B0604020104020204" pitchFamily="34" charset="0"/>
              </a:rPr>
              <a:t>Absent from education…</a:t>
            </a:r>
            <a:endParaRPr lang="en-GB" sz="4000">
              <a:solidFill>
                <a:srgbClr val="303282"/>
              </a:solidFill>
              <a:latin typeface="Abadi" panose="020B0604020104020204" pitchFamily="34" charset="0"/>
            </a:endParaRPr>
          </a:p>
        </p:txBody>
      </p:sp>
      <p:sp>
        <p:nvSpPr>
          <p:cNvPr id="3" name="Content Placeholder 2">
            <a:extLst>
              <a:ext uri="{FF2B5EF4-FFF2-40B4-BE49-F238E27FC236}">
                <a16:creationId xmlns:a16="http://schemas.microsoft.com/office/drawing/2014/main" id="{879D0267-0BE6-C214-DBEA-B91085CA4628}"/>
              </a:ext>
            </a:extLst>
          </p:cNvPr>
          <p:cNvSpPr>
            <a:spLocks noGrp="1"/>
          </p:cNvSpPr>
          <p:nvPr>
            <p:ph idx="4294967295"/>
          </p:nvPr>
        </p:nvSpPr>
        <p:spPr>
          <a:xfrm>
            <a:off x="1101789" y="2990934"/>
            <a:ext cx="6858622" cy="3468604"/>
          </a:xfrm>
          <a:prstGeom prst="rect">
            <a:avLst/>
          </a:prstGeom>
        </p:spPr>
        <p:txBody>
          <a:bodyPr>
            <a:normAutofit/>
          </a:bodyPr>
          <a:lstStyle/>
          <a:p>
            <a:pPr>
              <a:buFont typeface="Wingdings" panose="05000000000000000000" pitchFamily="2" charset="2"/>
              <a:buChar char="q"/>
            </a:pPr>
            <a:r>
              <a:rPr lang="en-US" sz="2000">
                <a:solidFill>
                  <a:srgbClr val="303282"/>
                </a:solidFill>
                <a:latin typeface="Abadi Extra Light" panose="020B0204020104020204" pitchFamily="34" charset="0"/>
              </a:rPr>
              <a:t>Attendance has long term impacts on a child’s </a:t>
            </a:r>
            <a:r>
              <a:rPr lang="en-US" sz="2000" b="1">
                <a:solidFill>
                  <a:srgbClr val="303282"/>
                </a:solidFill>
                <a:latin typeface="Abadi Extra Light" panose="020B0204020104020204" pitchFamily="34" charset="0"/>
              </a:rPr>
              <a:t>life chances</a:t>
            </a:r>
            <a:r>
              <a:rPr lang="en-US" sz="2000">
                <a:solidFill>
                  <a:srgbClr val="303282"/>
                </a:solidFill>
                <a:latin typeface="Abadi Extra Light" panose="020B0204020104020204" pitchFamily="34" charset="0"/>
              </a:rPr>
              <a:t>, including attainment, employment prospects and future earnings. Every professional that interacts with a child or young person of school age, or their family, has a role to play to help them to attend school regularly.</a:t>
            </a:r>
          </a:p>
          <a:p>
            <a:pPr>
              <a:buFont typeface="Wingdings" panose="05000000000000000000" pitchFamily="2" charset="2"/>
              <a:buChar char="q"/>
            </a:pPr>
            <a:r>
              <a:rPr lang="en-US" sz="2000">
                <a:solidFill>
                  <a:srgbClr val="303282"/>
                </a:solidFill>
                <a:latin typeface="Abadi Extra Light" panose="020B0204020104020204" pitchFamily="34" charset="0"/>
              </a:rPr>
              <a:t>Research highlights children being absent from education for prolonged periods and/or on repeat occasions can act as a vital warning sign to a range of safeguarding issues including neglect, child sexual and child criminal exploitation - particularly county lines. </a:t>
            </a:r>
          </a:p>
        </p:txBody>
      </p:sp>
      <p:sp>
        <p:nvSpPr>
          <p:cNvPr id="7" name="Footer Placeholder 1">
            <a:extLst>
              <a:ext uri="{FF2B5EF4-FFF2-40B4-BE49-F238E27FC236}">
                <a16:creationId xmlns:a16="http://schemas.microsoft.com/office/drawing/2014/main" id="{58DA488C-37F4-5758-582A-5F03AFC41985}"/>
              </a:ext>
            </a:extLst>
          </p:cNvPr>
          <p:cNvSpPr>
            <a:spLocks noGrp="1"/>
          </p:cNvSpPr>
          <p:nvPr>
            <p:ph type="ftr" sz="quarter" idx="4294967295"/>
          </p:nvPr>
        </p:nvSpPr>
        <p:spPr>
          <a:xfrm>
            <a:off x="0" y="6459538"/>
            <a:ext cx="4822825" cy="36512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all" spc="0" normalizeH="0" baseline="0" noProof="0">
                <a:ln>
                  <a:noFill/>
                </a:ln>
                <a:solidFill>
                  <a:srgbClr val="FFFFFF"/>
                </a:solidFill>
                <a:effectLst/>
                <a:uLnTx/>
                <a:uFillTx/>
                <a:latin typeface="Calibri" panose="020F0502020204030204"/>
                <a:ea typeface="+mn-ea"/>
                <a:cs typeface="+mn-cs"/>
              </a:rPr>
              <a:t>Halton Borough Council - Whole School Staff Safeguarding Training - Refresher &amp; UPDATES - 2024/2025</a:t>
            </a:r>
          </a:p>
        </p:txBody>
      </p:sp>
      <p:pic>
        <p:nvPicPr>
          <p:cNvPr id="6" name="Picture 5">
            <a:extLst>
              <a:ext uri="{FF2B5EF4-FFF2-40B4-BE49-F238E27FC236}">
                <a16:creationId xmlns:a16="http://schemas.microsoft.com/office/drawing/2014/main" id="{599C36C0-3490-B55E-CA3F-EE983E6FDDAC}"/>
              </a:ext>
            </a:extLst>
          </p:cNvPr>
          <p:cNvPicPr>
            <a:picLocks noChangeAspect="1"/>
          </p:cNvPicPr>
          <p:nvPr/>
        </p:nvPicPr>
        <p:blipFill>
          <a:blip r:embed="rId3"/>
          <a:stretch>
            <a:fillRect/>
          </a:stretch>
        </p:blipFill>
        <p:spPr>
          <a:xfrm>
            <a:off x="5113422" y="266381"/>
            <a:ext cx="4463715" cy="1547498"/>
          </a:xfrm>
          <a:prstGeom prst="rect">
            <a:avLst/>
          </a:prstGeom>
        </p:spPr>
      </p:pic>
      <p:sp>
        <p:nvSpPr>
          <p:cNvPr id="4" name="Rectangle: Rounded Corners 3">
            <a:extLst>
              <a:ext uri="{FF2B5EF4-FFF2-40B4-BE49-F238E27FC236}">
                <a16:creationId xmlns:a16="http://schemas.microsoft.com/office/drawing/2014/main" id="{587BFBAA-0F86-4B90-8417-7AB53EBCC91C}"/>
              </a:ext>
            </a:extLst>
          </p:cNvPr>
          <p:cNvSpPr/>
          <p:nvPr/>
        </p:nvSpPr>
        <p:spPr>
          <a:xfrm>
            <a:off x="8610600" y="2969809"/>
            <a:ext cx="3017808" cy="1449387"/>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03282"/>
                </a:solidFill>
                <a:effectLst/>
                <a:uLnTx/>
                <a:uFillTx/>
                <a:latin typeface="Abadi" panose="020B0604020104020204" pitchFamily="34" charset="0"/>
                <a:cs typeface="Calibri"/>
              </a:rPr>
              <a:t>Number of PA'S academic year  24/25 = </a:t>
            </a:r>
            <a:r>
              <a:rPr lang="en-US">
                <a:solidFill>
                  <a:srgbClr val="303282"/>
                </a:solidFill>
                <a:latin typeface="Abadi" panose="020B0604020104020204" pitchFamily="34" charset="0"/>
                <a:cs typeface="Calibri"/>
              </a:rPr>
              <a:t>10 children = 5.6%</a:t>
            </a:r>
            <a:endParaRPr kumimoji="0" lang="en-US" sz="1800" b="0" i="0" u="none" strike="noStrike" kern="1200" cap="none" spc="0" normalizeH="0" baseline="0" noProof="0">
              <a:ln>
                <a:noFill/>
              </a:ln>
              <a:solidFill>
                <a:srgbClr val="303282"/>
              </a:solidFill>
              <a:effectLst/>
              <a:uLnTx/>
              <a:uFillTx/>
              <a:latin typeface="Abadi" panose="020B0604020104020204" pitchFamily="34" charset="0"/>
              <a:cs typeface="Calibri"/>
            </a:endParaRPr>
          </a:p>
        </p:txBody>
      </p:sp>
      <p:sp>
        <p:nvSpPr>
          <p:cNvPr id="5" name="Rectangle: Rounded Corners 4">
            <a:extLst>
              <a:ext uri="{FF2B5EF4-FFF2-40B4-BE49-F238E27FC236}">
                <a16:creationId xmlns:a16="http://schemas.microsoft.com/office/drawing/2014/main" id="{193F896D-FA5D-455D-9145-ACE2FD7CD2C0}"/>
              </a:ext>
            </a:extLst>
          </p:cNvPr>
          <p:cNvSpPr/>
          <p:nvPr/>
        </p:nvSpPr>
        <p:spPr>
          <a:xfrm>
            <a:off x="8610599" y="4663079"/>
            <a:ext cx="3095445" cy="1449387"/>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03282"/>
                </a:solidFill>
                <a:effectLst/>
                <a:uLnTx/>
                <a:uFillTx/>
                <a:latin typeface="Abadi" panose="020B0604020104020204" pitchFamily="34" charset="0"/>
                <a:ea typeface="Calibri"/>
                <a:cs typeface="Calibri"/>
              </a:rPr>
              <a:t>Number of  severely PA'S academic year 24/25 = 0 children = 0%</a:t>
            </a:r>
            <a:endParaRPr kumimoji="0" lang="en-US" sz="1800" b="0" i="0" u="none" strike="noStrike" kern="1200" cap="none" spc="0" normalizeH="0" baseline="0" noProof="0">
              <a:ln>
                <a:noFill/>
              </a:ln>
              <a:solidFill>
                <a:srgbClr val="303282"/>
              </a:solidFill>
              <a:effectLst/>
              <a:uLnTx/>
              <a:uFillTx/>
              <a:latin typeface="Abadi" panose="020B0604020104020204" pitchFamily="34" charset="0"/>
              <a:cs typeface="Calibri"/>
            </a:endParaRPr>
          </a:p>
        </p:txBody>
      </p:sp>
    </p:spTree>
    <p:extLst>
      <p:ext uri="{BB962C8B-B14F-4D97-AF65-F5344CB8AC3E}">
        <p14:creationId xmlns:p14="http://schemas.microsoft.com/office/powerpoint/2010/main" val="2753579807"/>
      </p:ext>
    </p:extLst>
  </p:cSld>
  <p:clrMapOvr>
    <a:masterClrMapping/>
  </p:clrMapOvr>
  <mc:AlternateContent xmlns:mc="http://schemas.openxmlformats.org/markup-compatibility/2006" xmlns:p14="http://schemas.microsoft.com/office/powerpoint/2010/main">
    <mc:Choice Requires="p14">
      <p:transition spd="slow" p14:dur="2000" advTm="175500"/>
    </mc:Choice>
    <mc:Fallback xmlns="">
      <p:transition spd="slow" advTm="1755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133165" y="296087"/>
            <a:ext cx="10404629" cy="897713"/>
          </a:xfrm>
        </p:spPr>
        <p:txBody>
          <a:bodyPr anchor="b">
            <a:normAutofit/>
          </a:bodyPr>
          <a:lstStyle/>
          <a:p>
            <a:pPr>
              <a:defRPr/>
            </a:pPr>
            <a:r>
              <a:rPr lang="en-US" sz="5000" b="1" u="sng">
                <a:latin typeface="Letter-join Plus 36" panose="02000505000000020003" pitchFamily="50" charset="0"/>
              </a:rPr>
              <a:t>Impact of 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5661891" y="1533236"/>
            <a:ext cx="4738254" cy="5028677"/>
          </a:xfrm>
        </p:spPr>
        <p:txBody>
          <a:bodyPr anchor="t">
            <a:normAutofit lnSpcReduction="10000"/>
          </a:bodyPr>
          <a:lstStyle/>
          <a:p>
            <a:pPr marL="0" indent="0" algn="ctr">
              <a:lnSpc>
                <a:spcPct val="150000"/>
              </a:lnSpc>
              <a:buNone/>
            </a:pPr>
            <a:r>
              <a:rPr lang="en-GB" altLang="en-US" sz="3200">
                <a:latin typeface="Letter-join Plus 36" panose="02000505000000020003" pitchFamily="50" charset="0"/>
              </a:rPr>
              <a:t>Within each of our classes we have seen that where attendance is positive then this tends to result in more positive mental health, well-being and outcomes for these children.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16296" y="193318"/>
            <a:ext cx="1442539" cy="158409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4E7B1A2-B75D-4104-95FB-59BA6BCCCBD1}"/>
              </a:ext>
            </a:extLst>
          </p:cNvPr>
          <p:cNvPicPr>
            <a:picLocks noChangeAspect="1"/>
          </p:cNvPicPr>
          <p:nvPr/>
        </p:nvPicPr>
        <p:blipFill>
          <a:blip r:embed="rId3"/>
          <a:stretch>
            <a:fillRect/>
          </a:stretch>
        </p:blipFill>
        <p:spPr>
          <a:xfrm>
            <a:off x="1244457" y="1193800"/>
            <a:ext cx="3713201" cy="5427649"/>
          </a:xfrm>
          <a:prstGeom prst="rect">
            <a:avLst/>
          </a:prstGeom>
        </p:spPr>
      </p:pic>
    </p:spTree>
    <p:extLst>
      <p:ext uri="{BB962C8B-B14F-4D97-AF65-F5344CB8AC3E}">
        <p14:creationId xmlns:p14="http://schemas.microsoft.com/office/powerpoint/2010/main" val="4094933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133165" y="296087"/>
            <a:ext cx="10404629" cy="897713"/>
          </a:xfrm>
        </p:spPr>
        <p:txBody>
          <a:bodyPr anchor="b">
            <a:normAutofit/>
          </a:bodyPr>
          <a:lstStyle/>
          <a:p>
            <a:pPr>
              <a:defRPr/>
            </a:pPr>
            <a:r>
              <a:rPr lang="en-US" sz="5000" b="1" u="sng">
                <a:latin typeface="Letter-join Plus 36" panose="02000505000000020003" pitchFamily="50" charset="0"/>
              </a:rPr>
              <a:t>Current School of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5661891" y="1533236"/>
            <a:ext cx="4738254" cy="5028677"/>
          </a:xfrm>
        </p:spPr>
        <p:txBody>
          <a:bodyPr anchor="t">
            <a:normAutofit/>
          </a:bodyPr>
          <a:lstStyle/>
          <a:p>
            <a:pPr marL="0" indent="0" algn="just">
              <a:buNone/>
            </a:pPr>
            <a:r>
              <a:rPr lang="en-GB" altLang="en-US" sz="3200">
                <a:latin typeface="Letter-join Plus 36" panose="02000505000000020003" pitchFamily="50" charset="0"/>
              </a:rPr>
              <a:t>How has your child’s year group started the school year?</a:t>
            </a:r>
          </a:p>
          <a:p>
            <a:pPr marL="0" indent="0" algn="just">
              <a:buNone/>
            </a:pPr>
            <a:endParaRPr lang="en-GB" altLang="en-US" sz="3200">
              <a:latin typeface="Letter-join Plus 36" panose="02000505000000020003" pitchFamily="50" charset="0"/>
            </a:endParaRPr>
          </a:p>
          <a:p>
            <a:pPr marL="0" indent="0" algn="ctr">
              <a:buNone/>
            </a:pPr>
            <a:r>
              <a:rPr lang="en-GB" altLang="en-US" sz="3200">
                <a:latin typeface="Letter-join Plus 36" panose="02000505000000020003" pitchFamily="50" charset="0"/>
              </a:rPr>
              <a:t>The Primary National Attendance is currently 94.75%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16296" y="193318"/>
            <a:ext cx="1442539" cy="158409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7EF6145-6F27-4D2A-A64C-55A15FCA4708}"/>
              </a:ext>
            </a:extLst>
          </p:cNvPr>
          <p:cNvPicPr>
            <a:picLocks noChangeAspect="1"/>
          </p:cNvPicPr>
          <p:nvPr/>
        </p:nvPicPr>
        <p:blipFill>
          <a:blip r:embed="rId3"/>
          <a:stretch>
            <a:fillRect/>
          </a:stretch>
        </p:blipFill>
        <p:spPr>
          <a:xfrm>
            <a:off x="1713803" y="1218254"/>
            <a:ext cx="3184605" cy="5343659"/>
          </a:xfrm>
          <a:prstGeom prst="rect">
            <a:avLst/>
          </a:prstGeom>
        </p:spPr>
      </p:pic>
    </p:spTree>
    <p:extLst>
      <p:ext uri="{BB962C8B-B14F-4D97-AF65-F5344CB8AC3E}">
        <p14:creationId xmlns:p14="http://schemas.microsoft.com/office/powerpoint/2010/main" val="866772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655459" y="291176"/>
            <a:ext cx="8840964" cy="1481328"/>
          </a:xfrm>
        </p:spPr>
        <p:txBody>
          <a:bodyPr anchor="b">
            <a:normAutofit fontScale="90000"/>
          </a:bodyPr>
          <a:lstStyle/>
          <a:p>
            <a:pPr>
              <a:defRPr/>
            </a:pPr>
            <a:r>
              <a:rPr lang="en-US" sz="5000" b="1" u="sng">
                <a:latin typeface="Letter-join Plus 36" panose="02000505000000020003" pitchFamily="50" charset="0"/>
              </a:rPr>
              <a:t>How do we reward our children’s positive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630936" y="1772504"/>
            <a:ext cx="8865489" cy="4436272"/>
          </a:xfrm>
        </p:spPr>
        <p:txBody>
          <a:bodyPr anchor="t">
            <a:normAutofit fontScale="85000" lnSpcReduction="20000"/>
          </a:bodyPr>
          <a:lstStyle/>
          <a:p>
            <a:r>
              <a:rPr lang="en-GB" altLang="en-US" sz="3200" b="1">
                <a:latin typeface="Letter-join Plus 36" panose="02000505000000020003" pitchFamily="50" charset="0"/>
              </a:rPr>
              <a:t>Weekly Whole School 100% Attendance Wheel – Child gets a prize from school.  </a:t>
            </a:r>
          </a:p>
          <a:p>
            <a:r>
              <a:rPr lang="en-GB" altLang="en-US" sz="3200" b="1">
                <a:latin typeface="Letter-join Plus 36" panose="02000505000000020003" pitchFamily="50" charset="0"/>
              </a:rPr>
              <a:t>Star in the Jar – Every day a class has 100% they earn a star for their jar.  10 Stars in the Jar = Class Reward afternoon.</a:t>
            </a:r>
          </a:p>
          <a:p>
            <a:r>
              <a:rPr lang="en-GB" altLang="en-US" sz="3200" b="1">
                <a:latin typeface="Letter-join Plus 36" panose="02000505000000020003" pitchFamily="50" charset="0"/>
              </a:rPr>
              <a:t>£5 attendance award for the class with the highest attendance.</a:t>
            </a:r>
          </a:p>
          <a:p>
            <a:r>
              <a:rPr lang="en-GB" altLang="en-US" sz="3200" b="1">
                <a:latin typeface="Letter-join Plus 36" panose="02000505000000020003" pitchFamily="50" charset="0"/>
              </a:rPr>
              <a:t>Weekly Popcorn award for the class with the highest attendance.  </a:t>
            </a:r>
          </a:p>
          <a:p>
            <a:r>
              <a:rPr lang="en-GB" altLang="en-US" sz="3200" b="1">
                <a:latin typeface="Letter-join Plus 36" panose="02000505000000020003" pitchFamily="50" charset="0"/>
              </a:rPr>
              <a:t>100% Attendance Certificates</a:t>
            </a:r>
          </a:p>
          <a:p>
            <a:r>
              <a:rPr lang="en-GB" altLang="en-US" sz="3200" b="1">
                <a:latin typeface="Letter-join Plus 36" panose="02000505000000020003" pitchFamily="50" charset="0"/>
              </a:rPr>
              <a:t>97% + Attendance Raffle for the whole school year.  Winning prize = £100 Amazon Voucher.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496424" y="244703"/>
            <a:ext cx="2200275" cy="2416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962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A7ECAE84-67EF-4746-BD41-3BA114EE0D0E}"/>
              </a:ext>
            </a:extLst>
          </p:cNvPr>
          <p:cNvSpPr>
            <a:spLocks noGrp="1" noRot="1" noChangeArrowheads="1"/>
          </p:cNvSpPr>
          <p:nvPr>
            <p:ph type="title"/>
          </p:nvPr>
        </p:nvSpPr>
        <p:spPr>
          <a:xfrm>
            <a:off x="572493" y="238539"/>
            <a:ext cx="11018520" cy="1434415"/>
          </a:xfrm>
        </p:spPr>
        <p:txBody>
          <a:bodyPr anchor="b">
            <a:normAutofit/>
          </a:bodyPr>
          <a:lstStyle/>
          <a:p>
            <a:pPr>
              <a:defRPr/>
            </a:pPr>
            <a:r>
              <a:rPr lang="en-GB" sz="5400" b="1" u="sng" dirty="0">
                <a:latin typeface="Letter-join Plus 36" panose="02000505000000020003" pitchFamily="50" charset="0"/>
              </a:rPr>
              <a:t>PE timetable</a:t>
            </a:r>
            <a:endParaRPr lang="en-US" sz="5400" b="1" u="sng" dirty="0">
              <a:latin typeface="Letter-join Plus 36" panose="02000505000000020003" pitchFamily="50" charset="0"/>
            </a:endParaRPr>
          </a:p>
        </p:txBody>
      </p:sp>
      <p:sp>
        <p:nvSpPr>
          <p:cNvPr id="10243" name="Rectangle 3">
            <a:extLst>
              <a:ext uri="{FF2B5EF4-FFF2-40B4-BE49-F238E27FC236}">
                <a16:creationId xmlns:a16="http://schemas.microsoft.com/office/drawing/2014/main" id="{1660A3A2-1F5A-4D67-9E51-005A1CB63727}"/>
              </a:ext>
            </a:extLst>
          </p:cNvPr>
          <p:cNvSpPr>
            <a:spLocks noGrp="1" noRot="1" noChangeArrowheads="1"/>
          </p:cNvSpPr>
          <p:nvPr>
            <p:ph idx="1"/>
          </p:nvPr>
        </p:nvSpPr>
        <p:spPr>
          <a:xfrm>
            <a:off x="572493" y="1672954"/>
            <a:ext cx="6713552" cy="4788806"/>
          </a:xfrm>
        </p:spPr>
        <p:txBody>
          <a:bodyPr rtlCol="0" anchor="t">
            <a:normAutofit fontScale="85000" lnSpcReduction="20000"/>
          </a:bodyPr>
          <a:lstStyle/>
          <a:p>
            <a:pPr>
              <a:defRPr/>
            </a:pPr>
            <a:r>
              <a:rPr lang="en-GB" sz="3200" dirty="0">
                <a:latin typeface="Letter-join Plus 36" panose="02000505000000020003" pitchFamily="50" charset="0"/>
              </a:rPr>
              <a:t>PE Wednesday and Thursday</a:t>
            </a:r>
          </a:p>
          <a:p>
            <a:pPr>
              <a:defRPr/>
            </a:pPr>
            <a:r>
              <a:rPr lang="en-GB" sz="3200" dirty="0">
                <a:latin typeface="Letter-join Plus 36" panose="02000505000000020003" pitchFamily="50" charset="0"/>
              </a:rPr>
              <a:t>PE Kit plain navy shorts, plain white t shirt or school t-shirt, trainers. We encourage the children to wear track-suits and waterproofs in the winter months. As communicated, children can wear their kit to school on PE days.</a:t>
            </a:r>
          </a:p>
          <a:p>
            <a:pPr>
              <a:defRPr/>
            </a:pPr>
            <a:r>
              <a:rPr lang="en-GB" sz="3200" dirty="0">
                <a:latin typeface="Letter-join Plus 36" panose="02000505000000020003" pitchFamily="50" charset="0"/>
              </a:rPr>
              <a:t>Swimming – Spring 1</a:t>
            </a:r>
          </a:p>
          <a:p>
            <a:pPr>
              <a:defRPr/>
            </a:pPr>
            <a:r>
              <a:rPr lang="en-GB" sz="3200" dirty="0">
                <a:latin typeface="Letter-join Plus 36" panose="02000505000000020003" pitchFamily="50" charset="0"/>
              </a:rPr>
              <a:t>Swimming kit: trunks (not swimming shorts) for boys, swimming costume (not bikini two piece) for girls, swimming cap if your child has hair longer than shirt collar, towel</a:t>
            </a:r>
          </a:p>
          <a:p>
            <a:pPr>
              <a:defRPr/>
            </a:pPr>
            <a:r>
              <a:rPr lang="en-GB" sz="3200" dirty="0">
                <a:latin typeface="Letter-join Plus 36" panose="02000505000000020003" pitchFamily="50" charset="0"/>
              </a:rPr>
              <a:t>Earrings must be taken out at home before school.</a:t>
            </a:r>
          </a:p>
          <a:p>
            <a:pPr>
              <a:buNone/>
              <a:defRPr/>
            </a:pPr>
            <a:endParaRPr lang="en-GB" sz="2200" dirty="0"/>
          </a:p>
          <a:p>
            <a:pPr>
              <a:buNone/>
              <a:defRPr/>
            </a:pPr>
            <a:endParaRPr lang="en-GB" sz="2200" dirty="0"/>
          </a:p>
          <a:p>
            <a:pPr>
              <a:buNone/>
              <a:defRPr/>
            </a:pPr>
            <a:endParaRPr lang="en-GB" sz="2200" dirty="0"/>
          </a:p>
          <a:p>
            <a:pPr>
              <a:buNone/>
              <a:defRPr/>
            </a:pPr>
            <a:endParaRPr lang="en-GB" sz="2200" dirty="0"/>
          </a:p>
        </p:txBody>
      </p:sp>
      <p:pic>
        <p:nvPicPr>
          <p:cNvPr id="2050" name="Picture 2" descr="See the source image">
            <a:extLst>
              <a:ext uri="{FF2B5EF4-FFF2-40B4-BE49-F238E27FC236}">
                <a16:creationId xmlns:a16="http://schemas.microsoft.com/office/drawing/2014/main" id="{67F678F1-0546-4159-B46F-099E14B125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792"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30" name="Picture 6" descr="Do We Need Fruit Antioxidants ...">
            <a:extLst>
              <a:ext uri="{FF2B5EF4-FFF2-40B4-BE49-F238E27FC236}">
                <a16:creationId xmlns:a16="http://schemas.microsoft.com/office/drawing/2014/main" id="{00EEB399-2495-4A2D-BEAC-BDAE9F565C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922" r="-1" b="-1"/>
          <a:stretch>
            <a:fillRect/>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What colour is water? - BBC Science ...">
            <a:extLst>
              <a:ext uri="{FF2B5EF4-FFF2-40B4-BE49-F238E27FC236}">
                <a16:creationId xmlns:a16="http://schemas.microsoft.com/office/drawing/2014/main" id="{D9BA2E88-9DEE-409C-8F88-B4DB53B673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8061" r="1" b="1"/>
          <a:stretch>
            <a:fillRect/>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037" name="Freeform: Shape 1036">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9" name="Freeform: Shape 1038">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41D89B0-7E3A-400F-8B9D-41A38AE99B01}"/>
              </a:ext>
            </a:extLst>
          </p:cNvPr>
          <p:cNvSpPr>
            <a:spLocks noGrp="1"/>
          </p:cNvSpPr>
          <p:nvPr>
            <p:ph type="ctrTitle"/>
          </p:nvPr>
        </p:nvSpPr>
        <p:spPr>
          <a:xfrm>
            <a:off x="448056" y="859536"/>
            <a:ext cx="4832802" cy="1243584"/>
          </a:xfrm>
        </p:spPr>
        <p:txBody>
          <a:bodyPr vert="horz" lIns="91440" tIns="45720" rIns="91440" bIns="45720" rtlCol="0" anchor="ctr">
            <a:normAutofit/>
          </a:bodyPr>
          <a:lstStyle/>
          <a:p>
            <a:pPr algn="l"/>
            <a:r>
              <a:rPr lang="en-US" sz="4800" b="1" kern="1200" dirty="0">
                <a:solidFill>
                  <a:schemeClr val="tx1"/>
                </a:solidFill>
                <a:latin typeface="Letter-join Plus 36" panose="02000505000000020003" pitchFamily="50" charset="0"/>
              </a:rPr>
              <a:t>Snacks and drinks</a:t>
            </a:r>
          </a:p>
        </p:txBody>
      </p:sp>
      <p:sp>
        <p:nvSpPr>
          <p:cNvPr id="1041" name="Rectangle 1040">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43" name="Rectangle 1042">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5" name="Rectangle 1044">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3A0ED9F7-BA4A-4225-8029-CB2FCC92636F}"/>
              </a:ext>
            </a:extLst>
          </p:cNvPr>
          <p:cNvSpPr>
            <a:spLocks noGrp="1"/>
          </p:cNvSpPr>
          <p:nvPr>
            <p:ph type="subTitle" idx="1"/>
          </p:nvPr>
        </p:nvSpPr>
        <p:spPr>
          <a:xfrm>
            <a:off x="448056" y="2512611"/>
            <a:ext cx="4832803" cy="3664351"/>
          </a:xfrm>
        </p:spPr>
        <p:txBody>
          <a:bodyPr vert="horz" lIns="91440" tIns="45720" rIns="91440" bIns="45720" rtlCol="0">
            <a:normAutofit/>
          </a:bodyPr>
          <a:lstStyle/>
          <a:p>
            <a:pPr indent="-228600" algn="l">
              <a:buFont typeface="Arial" panose="020B0604020202020204" pitchFamily="34" charset="0"/>
              <a:buChar char="•"/>
            </a:pPr>
            <a:r>
              <a:rPr lang="en-US" sz="2000" dirty="0">
                <a:latin typeface="Letter-join Plus 36" panose="02000505000000020003" pitchFamily="50" charset="0"/>
              </a:rPr>
              <a:t>Snacks should only be:-</a:t>
            </a:r>
          </a:p>
          <a:p>
            <a:pPr marL="342900" indent="-228600" algn="l">
              <a:buFont typeface="Arial" panose="020B0604020202020204" pitchFamily="34" charset="0"/>
              <a:buChar char="•"/>
            </a:pPr>
            <a:r>
              <a:rPr lang="en-US" sz="2000" dirty="0">
                <a:latin typeface="Letter-join Plus 36" panose="02000505000000020003" pitchFamily="50" charset="0"/>
              </a:rPr>
              <a:t>Fruit, fresh or dried</a:t>
            </a:r>
          </a:p>
          <a:p>
            <a:pPr marL="342900" indent="-228600" algn="l">
              <a:buFont typeface="Arial" panose="020B0604020202020204" pitchFamily="34" charset="0"/>
              <a:buChar char="•"/>
            </a:pPr>
            <a:r>
              <a:rPr lang="en-US" sz="2000" dirty="0">
                <a:latin typeface="Letter-join Plus 36" panose="02000505000000020003" pitchFamily="50" charset="0"/>
              </a:rPr>
              <a:t>Cereal bars</a:t>
            </a:r>
          </a:p>
          <a:p>
            <a:pPr indent="-228600" algn="l">
              <a:buFont typeface="Arial" panose="020B0604020202020204" pitchFamily="34" charset="0"/>
              <a:buChar char="•"/>
            </a:pPr>
            <a:endParaRPr lang="en-US" sz="2000" dirty="0">
              <a:latin typeface="Letter-join Plus 36" panose="02000505000000020003" pitchFamily="50" charset="0"/>
            </a:endParaRPr>
          </a:p>
          <a:p>
            <a:pPr algn="l"/>
            <a:r>
              <a:rPr lang="en-US" sz="2000" dirty="0">
                <a:latin typeface="Letter-join Plus 36" panose="02000505000000020003" pitchFamily="50" charset="0"/>
              </a:rPr>
              <a:t>Children should only have water in their school bottles.</a:t>
            </a:r>
          </a:p>
          <a:p>
            <a:pPr indent="-228600" algn="l">
              <a:buFont typeface="Arial" panose="020B0604020202020204" pitchFamily="34" charset="0"/>
              <a:buChar char="•"/>
            </a:pPr>
            <a:endParaRPr lang="en-US" sz="2000" dirty="0">
              <a:latin typeface="Letter-join Plus 36" panose="02000505000000020003" pitchFamily="50" charset="0"/>
            </a:endParaRPr>
          </a:p>
          <a:p>
            <a:pPr indent="-228600" algn="l">
              <a:buFont typeface="Arial" panose="020B0604020202020204" pitchFamily="34" charset="0"/>
              <a:buChar char="•"/>
            </a:pPr>
            <a:r>
              <a:rPr lang="en-US" sz="2000" dirty="0">
                <a:latin typeface="Letter-join Plus 36" panose="02000505000000020003" pitchFamily="50" charset="0"/>
              </a:rPr>
              <a:t>If your child can not use the school bottles and/or does not drink water, please speak to the class teacher.</a:t>
            </a:r>
          </a:p>
        </p:txBody>
      </p:sp>
    </p:spTree>
    <p:extLst>
      <p:ext uri="{BB962C8B-B14F-4D97-AF65-F5344CB8AC3E}">
        <p14:creationId xmlns:p14="http://schemas.microsoft.com/office/powerpoint/2010/main" val="10582791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dirty="0" err="1">
                <a:latin typeface="Letter-join Plus 36" panose="02000505000000020003" pitchFamily="50" charset="0"/>
              </a:rPr>
              <a:t>myHappyMind</a:t>
            </a:r>
            <a:r>
              <a:rPr lang="en-GB" sz="4800" b="1" u="sng" dirty="0">
                <a:latin typeface="Letter-join Plus 36" panose="02000505000000020003" pitchFamily="50" charset="0"/>
              </a:rPr>
              <a:t> </a:t>
            </a:r>
            <a:endParaRPr lang="en-US" sz="4800" b="1" u="sng" dirty="0">
              <a:latin typeface="Letter-join Plus 36" panose="020005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594096" y="1118278"/>
            <a:ext cx="11026774" cy="5131602"/>
          </a:xfrm>
        </p:spPr>
        <p:txBody>
          <a:bodyPr>
            <a:normAutofit/>
          </a:bodyPr>
          <a:lstStyle/>
          <a:p>
            <a:endParaRPr lang="en-GB" dirty="0"/>
          </a:p>
          <a:p>
            <a:r>
              <a:rPr lang="en-GB" dirty="0" err="1">
                <a:latin typeface="Letter-join Plus 36" panose="02000505000000020003" pitchFamily="50" charset="0"/>
              </a:rPr>
              <a:t>myHappymind</a:t>
            </a:r>
            <a:r>
              <a:rPr lang="en-GB" dirty="0">
                <a:latin typeface="Letter-join Plus 36" panose="02000505000000020003" pitchFamily="50" charset="0"/>
              </a:rPr>
              <a:t> is an NHS-backed curriculum in primary schools, secondary schools, and nurseries and is focused on building resilience, self-esteem, and happiness in children.</a:t>
            </a:r>
          </a:p>
          <a:p>
            <a:r>
              <a:rPr lang="en-GB" dirty="0">
                <a:latin typeface="Letter-join Plus 36" panose="02000505000000020003" pitchFamily="50" charset="0"/>
              </a:rPr>
              <a:t>•An </a:t>
            </a:r>
            <a:r>
              <a:rPr lang="en-GB" b="1" dirty="0">
                <a:latin typeface="Letter-join Plus 36" panose="02000505000000020003" pitchFamily="50" charset="0"/>
              </a:rPr>
              <a:t>award-winning </a:t>
            </a:r>
            <a:r>
              <a:rPr lang="en-GB" dirty="0">
                <a:latin typeface="Letter-join Plus 36" panose="02000505000000020003" pitchFamily="50" charset="0"/>
              </a:rPr>
              <a:t>programme that has received national recognition for its exceptional work in schools, nurseries, families, and organisations across the UK.</a:t>
            </a:r>
          </a:p>
          <a:p>
            <a:r>
              <a:rPr lang="en-GB" dirty="0">
                <a:latin typeface="Letter-join Plus 36" panose="02000505000000020003" pitchFamily="50" charset="0"/>
              </a:rPr>
              <a:t>•</a:t>
            </a:r>
            <a:r>
              <a:rPr lang="en-GB" b="1" dirty="0">
                <a:latin typeface="Letter-join Plus 36" panose="02000505000000020003" pitchFamily="50" charset="0"/>
              </a:rPr>
              <a:t>Backed by NHS </a:t>
            </a:r>
            <a:r>
              <a:rPr lang="en-GB" dirty="0">
                <a:latin typeface="Letter-join Plus 36" panose="02000505000000020003" pitchFamily="50" charset="0"/>
              </a:rPr>
              <a:t>using preventative strategies firmly rooted in science, research, and the fields of neuroscience and positive psychology.</a:t>
            </a:r>
          </a:p>
          <a:p>
            <a:endParaRPr lang="en-GB" dirty="0"/>
          </a:p>
        </p:txBody>
      </p:sp>
    </p:spTree>
    <p:extLst>
      <p:ext uri="{BB962C8B-B14F-4D97-AF65-F5344CB8AC3E}">
        <p14:creationId xmlns:p14="http://schemas.microsoft.com/office/powerpoint/2010/main" val="617842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dirty="0" err="1">
                <a:latin typeface="Letter-join Air No-lead 36" panose="02000805000000020003" pitchFamily="50" charset="0"/>
              </a:rPr>
              <a:t>myHappyMind</a:t>
            </a:r>
            <a:r>
              <a:rPr lang="en-GB" sz="4800" b="1" u="sng" dirty="0">
                <a:latin typeface="Letter-join Air No-lead 36" panose="02000805000000020003" pitchFamily="50" charset="0"/>
              </a:rPr>
              <a:t> </a:t>
            </a:r>
            <a:endParaRPr lang="en-US" sz="4800" b="1" u="sng" dirty="0">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412088" y="1198489"/>
            <a:ext cx="6987002" cy="5131602"/>
          </a:xfrm>
        </p:spPr>
        <p:txBody>
          <a:bodyPr>
            <a:normAutofit/>
          </a:bodyPr>
          <a:lstStyle/>
          <a:p>
            <a:pPr marL="0" indent="0">
              <a:buNone/>
            </a:pPr>
            <a:r>
              <a:rPr lang="en-GB" sz="2400" u="sng" dirty="0">
                <a:latin typeface="Letter-join Plus 36" panose="02000505000000020003" pitchFamily="50" charset="0"/>
              </a:rPr>
              <a:t>Philosophy</a:t>
            </a:r>
          </a:p>
          <a:p>
            <a:pPr marL="514350" indent="-514350">
              <a:buAutoNum type="arabicPeriod"/>
            </a:pPr>
            <a:r>
              <a:rPr lang="en-GB" sz="2400" dirty="0">
                <a:latin typeface="Letter-join Plus 36" panose="02000505000000020003" pitchFamily="50" charset="0"/>
              </a:rPr>
              <a:t>Proactive not reactive – helping our children to understand themselves and build self esteem before becoming reactive to challenging situations. </a:t>
            </a:r>
          </a:p>
          <a:p>
            <a:pPr marL="514350" indent="-514350">
              <a:buAutoNum type="arabicPeriod"/>
            </a:pPr>
            <a:r>
              <a:rPr lang="en-GB" sz="2400" dirty="0">
                <a:latin typeface="Letter-join Plus 36" panose="02000505000000020003" pitchFamily="50" charset="0"/>
              </a:rPr>
              <a:t>Stigma Reversing – when people get the ‘why’ they take action. Understanding science behind our brains. </a:t>
            </a:r>
          </a:p>
          <a:p>
            <a:pPr marL="514350" indent="-514350">
              <a:buAutoNum type="arabicPeriod"/>
            </a:pPr>
            <a:r>
              <a:rPr lang="en-GB" sz="2400" dirty="0">
                <a:latin typeface="Letter-join Plus 36" panose="02000505000000020003" pitchFamily="50" charset="0"/>
              </a:rPr>
              <a:t>A systematic approach – a child centred program that includes families and school through the </a:t>
            </a:r>
            <a:r>
              <a:rPr lang="en-GB" sz="2400" dirty="0" err="1">
                <a:latin typeface="Letter-join Plus 36" panose="02000505000000020003" pitchFamily="50" charset="0"/>
              </a:rPr>
              <a:t>myHappyMind</a:t>
            </a:r>
            <a:r>
              <a:rPr lang="en-GB" sz="2400" dirty="0">
                <a:latin typeface="Letter-join Plus 36" panose="02000505000000020003" pitchFamily="50" charset="0"/>
              </a:rPr>
              <a:t> app. </a:t>
            </a:r>
          </a:p>
          <a:p>
            <a:pPr marL="514350" indent="-514350">
              <a:buAutoNum type="arabicPeriod"/>
            </a:pPr>
            <a:r>
              <a:rPr lang="en-GB" sz="2400" dirty="0">
                <a:latin typeface="Letter-join Plus 36" panose="02000505000000020003" pitchFamily="50" charset="0"/>
              </a:rPr>
              <a:t>Fun and easy to teach – interactive lessons which are enjoyable for all.</a:t>
            </a:r>
          </a:p>
          <a:p>
            <a:pPr marL="514350" indent="-514350">
              <a:buAutoNum type="arabicPeriod"/>
            </a:pPr>
            <a:r>
              <a:rPr lang="en-GB" sz="2400" dirty="0">
                <a:latin typeface="Letter-join Plus 36" panose="02000505000000020003" pitchFamily="50" charset="0"/>
              </a:rPr>
              <a:t>Equal for all – supporting our most vulnerable children. </a:t>
            </a:r>
          </a:p>
          <a:p>
            <a:endParaRPr lang="en-GB" sz="1800" dirty="0"/>
          </a:p>
        </p:txBody>
      </p:sp>
      <p:pic>
        <p:nvPicPr>
          <p:cNvPr id="3" name="Picture 2">
            <a:extLst>
              <a:ext uri="{FF2B5EF4-FFF2-40B4-BE49-F238E27FC236}">
                <a16:creationId xmlns:a16="http://schemas.microsoft.com/office/drawing/2014/main" id="{0DAFCB69-43C0-4F22-9AED-A8B9E6F7A100}"/>
              </a:ext>
            </a:extLst>
          </p:cNvPr>
          <p:cNvPicPr>
            <a:picLocks noChangeAspect="1"/>
          </p:cNvPicPr>
          <p:nvPr/>
        </p:nvPicPr>
        <p:blipFill>
          <a:blip r:embed="rId2"/>
          <a:stretch>
            <a:fillRect/>
          </a:stretch>
        </p:blipFill>
        <p:spPr>
          <a:xfrm>
            <a:off x="7853319" y="127670"/>
            <a:ext cx="4152900" cy="4857750"/>
          </a:xfrm>
          <a:prstGeom prst="rect">
            <a:avLst/>
          </a:prstGeom>
        </p:spPr>
      </p:pic>
      <p:sp>
        <p:nvSpPr>
          <p:cNvPr id="4" name="Rectangle 3">
            <a:extLst>
              <a:ext uri="{FF2B5EF4-FFF2-40B4-BE49-F238E27FC236}">
                <a16:creationId xmlns:a16="http://schemas.microsoft.com/office/drawing/2014/main" id="{6A33A98E-5528-42B4-9B1B-6FAEE5CACB6F}"/>
              </a:ext>
            </a:extLst>
          </p:cNvPr>
          <p:cNvSpPr/>
          <p:nvPr/>
        </p:nvSpPr>
        <p:spPr>
          <a:xfrm>
            <a:off x="7897754" y="5313279"/>
            <a:ext cx="3968009" cy="369332"/>
          </a:xfrm>
          <a:prstGeom prst="rect">
            <a:avLst/>
          </a:prstGeom>
        </p:spPr>
        <p:txBody>
          <a:bodyPr wrap="none">
            <a:spAutoFit/>
          </a:bodyPr>
          <a:lstStyle/>
          <a:p>
            <a:r>
              <a:rPr lang="en-GB" dirty="0">
                <a:highlight>
                  <a:srgbClr val="FFFF00"/>
                </a:highlight>
                <a:latin typeface="Letter-join Air No-lead 36" panose="02000805000000020003" pitchFamily="50" charset="0"/>
              </a:rPr>
              <a:t>Your authentication code is 145453</a:t>
            </a:r>
          </a:p>
        </p:txBody>
      </p:sp>
    </p:spTree>
    <p:extLst>
      <p:ext uri="{BB962C8B-B14F-4D97-AF65-F5344CB8AC3E}">
        <p14:creationId xmlns:p14="http://schemas.microsoft.com/office/powerpoint/2010/main" val="38563042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488" name="Rectangle 20487">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38" name="Rectangle 2">
            <a:extLst>
              <a:ext uri="{FF2B5EF4-FFF2-40B4-BE49-F238E27FC236}">
                <a16:creationId xmlns:a16="http://schemas.microsoft.com/office/drawing/2014/main" id="{D27A3E75-DB17-4560-A20B-8AC54C30D8D9}"/>
              </a:ext>
            </a:extLst>
          </p:cNvPr>
          <p:cNvSpPr>
            <a:spLocks noGrp="1" noRot="1" noChangeArrowheads="1"/>
          </p:cNvSpPr>
          <p:nvPr>
            <p:ph type="title"/>
          </p:nvPr>
        </p:nvSpPr>
        <p:spPr>
          <a:xfrm>
            <a:off x="630936" y="639520"/>
            <a:ext cx="3429000" cy="1719072"/>
          </a:xfrm>
        </p:spPr>
        <p:txBody>
          <a:bodyPr anchor="b">
            <a:normAutofit/>
          </a:bodyPr>
          <a:lstStyle/>
          <a:p>
            <a:pPr>
              <a:defRPr/>
            </a:pPr>
            <a:r>
              <a:rPr lang="en-US" sz="5400" b="1" u="sng"/>
              <a:t>School Trips</a:t>
            </a:r>
          </a:p>
        </p:txBody>
      </p:sp>
      <p:sp>
        <p:nvSpPr>
          <p:cNvPr id="20490"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483" name="Rectangle 3">
            <a:extLst>
              <a:ext uri="{FF2B5EF4-FFF2-40B4-BE49-F238E27FC236}">
                <a16:creationId xmlns:a16="http://schemas.microsoft.com/office/drawing/2014/main" id="{D79F7472-DAB5-4D49-949F-F423B6F3A67A}"/>
              </a:ext>
            </a:extLst>
          </p:cNvPr>
          <p:cNvSpPr>
            <a:spLocks noGrp="1" noRot="1"/>
          </p:cNvSpPr>
          <p:nvPr>
            <p:ph idx="1"/>
          </p:nvPr>
        </p:nvSpPr>
        <p:spPr>
          <a:xfrm>
            <a:off x="630936" y="2807208"/>
            <a:ext cx="3429000" cy="3410712"/>
          </a:xfrm>
        </p:spPr>
        <p:txBody>
          <a:bodyPr anchor="t">
            <a:normAutofit/>
          </a:bodyPr>
          <a:lstStyle/>
          <a:p>
            <a:pPr eaLnBrk="1" hangingPunct="1"/>
            <a:r>
              <a:rPr lang="en-US" altLang="en-US" sz="2200" dirty="0"/>
              <a:t>Visit to the synagogue-THIS HALF TERM!</a:t>
            </a:r>
          </a:p>
          <a:p>
            <a:pPr eaLnBrk="1" hangingPunct="1"/>
            <a:endParaRPr lang="en-US" altLang="en-US" sz="2200" dirty="0"/>
          </a:p>
          <a:p>
            <a:pPr eaLnBrk="1" hangingPunct="1"/>
            <a:r>
              <a:rPr lang="en-US" altLang="en-US" sz="2200" dirty="0"/>
              <a:t>Liverpool Museum – SUMMER 1.</a:t>
            </a:r>
          </a:p>
        </p:txBody>
      </p:sp>
      <p:pic>
        <p:nvPicPr>
          <p:cNvPr id="5122" name="Picture 2" descr="School Bus Clipart Images, Stock Photos &amp;amp; Vectors | Shutterstock">
            <a:extLst>
              <a:ext uri="{FF2B5EF4-FFF2-40B4-BE49-F238E27FC236}">
                <a16:creationId xmlns:a16="http://schemas.microsoft.com/office/drawing/2014/main" id="{BB35FE90-C2A6-4A9B-9569-17BF3B3663A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18" t="2982" r="2488" b="8807"/>
          <a:stretch/>
        </p:blipFill>
        <p:spPr bwMode="auto">
          <a:xfrm>
            <a:off x="4654296" y="1411733"/>
            <a:ext cx="6903720" cy="4034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3531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dirty="0">
                <a:latin typeface="Letter-join Plus 36" panose="02000505000000020003" pitchFamily="50" charset="0"/>
              </a:rPr>
              <a:t>Assessment</a:t>
            </a:r>
            <a:endParaRPr lang="en-US" sz="4800" b="1" u="sng" dirty="0">
              <a:latin typeface="Letter-join Plus 36" panose="020005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594096" y="1118278"/>
            <a:ext cx="11026774" cy="5282522"/>
          </a:xfrm>
          <a:solidFill>
            <a:schemeClr val="accent5">
              <a:lumMod val="20000"/>
              <a:lumOff val="80000"/>
            </a:schemeClr>
          </a:solidFill>
        </p:spPr>
        <p:txBody>
          <a:bodyPr>
            <a:normAutofit/>
          </a:bodyPr>
          <a:lstStyle/>
          <a:p>
            <a:pPr eaLnBrk="1" hangingPunct="1">
              <a:defRPr/>
            </a:pPr>
            <a:r>
              <a:rPr lang="en-US" altLang="en-US" dirty="0">
                <a:latin typeface="Letter-join Plus 36" panose="02000505000000020003" pitchFamily="50" charset="0"/>
              </a:rPr>
              <a:t>The children will be assessed regularly by their class teacher, as part of our formative assessment cycle</a:t>
            </a:r>
          </a:p>
          <a:p>
            <a:pPr eaLnBrk="1" hangingPunct="1">
              <a:defRPr/>
            </a:pPr>
            <a:r>
              <a:rPr lang="en-US" altLang="en-US" dirty="0">
                <a:latin typeface="Letter-join Plus 36" panose="02000505000000020003" pitchFamily="50" charset="0"/>
              </a:rPr>
              <a:t>This will help teachers to inform planning and know what each child needs to do / know to progress further</a:t>
            </a:r>
          </a:p>
          <a:p>
            <a:pPr eaLnBrk="1" hangingPunct="1">
              <a:defRPr/>
            </a:pPr>
            <a:r>
              <a:rPr lang="en-US" altLang="en-US" dirty="0">
                <a:latin typeface="Letter-join Plus 36" panose="02000505000000020003" pitchFamily="50" charset="0"/>
              </a:rPr>
              <a:t>This style of assessment takes place in all subject areas</a:t>
            </a:r>
          </a:p>
          <a:p>
            <a:pPr marL="0" indent="0" eaLnBrk="1" hangingPunct="1">
              <a:buNone/>
              <a:defRPr/>
            </a:pPr>
            <a:endParaRPr lang="en-US" altLang="en-US" u="sng" dirty="0">
              <a:latin typeface="Letter-join Plus 36" panose="02000505000000020003" pitchFamily="50" charset="0"/>
            </a:endParaRPr>
          </a:p>
          <a:p>
            <a:pPr marL="0" indent="0" eaLnBrk="1" hangingPunct="1">
              <a:buNone/>
              <a:defRPr/>
            </a:pPr>
            <a:r>
              <a:rPr lang="en-US" altLang="en-US" u="sng" dirty="0">
                <a:latin typeface="Letter-join Plus 36" panose="02000505000000020003" pitchFamily="50" charset="0"/>
              </a:rPr>
              <a:t>Summative Tests</a:t>
            </a:r>
          </a:p>
          <a:p>
            <a:pPr marL="0" indent="0">
              <a:buNone/>
              <a:defRPr/>
            </a:pPr>
            <a:r>
              <a:rPr lang="en-US" altLang="en-US" dirty="0">
                <a:latin typeface="Letter-join Plus 36" panose="02000505000000020003" pitchFamily="50" charset="0"/>
              </a:rPr>
              <a:t>-Each term, the children will complete a range of summative assessments (NFER papers) in </a:t>
            </a:r>
            <a:r>
              <a:rPr lang="en-US" altLang="en-US" dirty="0" err="1">
                <a:latin typeface="Letter-join Plus 36" panose="02000505000000020003" pitchFamily="50" charset="0"/>
              </a:rPr>
              <a:t>Maths</a:t>
            </a:r>
            <a:r>
              <a:rPr lang="en-US" altLang="en-US" dirty="0">
                <a:latin typeface="Letter-join Plus 36" panose="02000505000000020003" pitchFamily="50" charset="0"/>
              </a:rPr>
              <a:t>, Reading &amp; GPS (Grammar, Punctuation and Spelling)</a:t>
            </a:r>
          </a:p>
          <a:p>
            <a:pPr marL="0" indent="0" eaLnBrk="1" hangingPunct="1">
              <a:buNone/>
              <a:defRPr/>
            </a:pPr>
            <a:r>
              <a:rPr lang="en-US" altLang="en-US" dirty="0">
                <a:latin typeface="Letter-join Plus 36" panose="02000505000000020003" pitchFamily="50" charset="0"/>
              </a:rPr>
              <a:t> –Test weeks will be near the end of Autumn 2, Spring 2 and Summer 2 half terms.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a:extLst>
              <a:ext uri="{FF2B5EF4-FFF2-40B4-BE49-F238E27FC236}">
                <a16:creationId xmlns:a16="http://schemas.microsoft.com/office/drawing/2014/main" id="{1156D44C-E3D3-44E5-9DC8-64EFA8CD57C9}"/>
              </a:ext>
            </a:extLst>
          </p:cNvPr>
          <p:cNvSpPr>
            <a:spLocks noGrp="1"/>
          </p:cNvSpPr>
          <p:nvPr>
            <p:ph idx="1"/>
          </p:nvPr>
        </p:nvSpPr>
        <p:spPr>
          <a:xfrm>
            <a:off x="2279650" y="3977196"/>
            <a:ext cx="7488238" cy="2260093"/>
          </a:xfrm>
        </p:spPr>
        <p:txBody>
          <a:bodyPr>
            <a:normAutofit/>
          </a:bodyPr>
          <a:lstStyle/>
          <a:p>
            <a:pPr marL="0" indent="0" algn="ctr">
              <a:buNone/>
            </a:pPr>
            <a:endParaRPr lang="en-GB" altLang="en-US" sz="3600" dirty="0"/>
          </a:p>
          <a:p>
            <a:pPr marL="0" indent="0" algn="ctr">
              <a:buNone/>
            </a:pPr>
            <a:r>
              <a:rPr lang="en-GB" altLang="en-US" sz="3600" dirty="0"/>
              <a:t>If you have any questions at all, then please contact me through the school office:</a:t>
            </a:r>
          </a:p>
        </p:txBody>
      </p:sp>
      <p:pic>
        <p:nvPicPr>
          <p:cNvPr id="2050" name="Picture 2" descr="Any Questions in splash&amp;#39;s background Stock Illustration | Adobe Stock">
            <a:extLst>
              <a:ext uri="{FF2B5EF4-FFF2-40B4-BE49-F238E27FC236}">
                <a16:creationId xmlns:a16="http://schemas.microsoft.com/office/drawing/2014/main" id="{85F29264-F5B9-4F96-BF3F-24C631AA8F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187" y="1119442"/>
            <a:ext cx="9191625"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ir">
  <a:themeElements>
    <a:clrScheme name="Air">
      <a:dk1>
        <a:sysClr val="windowText" lastClr="000000"/>
      </a:dk1>
      <a:lt1>
        <a:sysClr val="window" lastClr="FFFFFF"/>
      </a:lt1>
      <a:dk2>
        <a:srgbClr val="17375D"/>
      </a:dk2>
      <a:lt2>
        <a:srgbClr val="BEDBFE"/>
      </a:lt2>
      <a:accent1>
        <a:srgbClr val="686F3A"/>
      </a:accent1>
      <a:accent2>
        <a:srgbClr val="165996"/>
      </a:accent2>
      <a:accent3>
        <a:srgbClr val="7276A0"/>
      </a:accent3>
      <a:accent4>
        <a:srgbClr val="7DB434"/>
      </a:accent4>
      <a:accent5>
        <a:srgbClr val="D28300"/>
      </a:accent5>
      <a:accent6>
        <a:srgbClr val="2B62CB"/>
      </a:accent6>
      <a:hlink>
        <a:srgbClr val="B58900"/>
      </a:hlink>
      <a:folHlink>
        <a:srgbClr val="B55C39"/>
      </a:folHlink>
    </a:clrScheme>
    <a:fontScheme name="Air">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ir">
      <a:fillStyleLst>
        <a:solidFill>
          <a:schemeClr val="phClr"/>
        </a:solidFill>
        <a:gradFill rotWithShape="1">
          <a:gsLst>
            <a:gs pos="0">
              <a:schemeClr val="phClr">
                <a:tint val="70000"/>
                <a:satMod val="200000"/>
              </a:schemeClr>
            </a:gs>
            <a:gs pos="35000">
              <a:schemeClr val="phClr">
                <a:tint val="50000"/>
                <a:satMod val="250000"/>
              </a:schemeClr>
            </a:gs>
            <a:gs pos="100000">
              <a:schemeClr val="phClr">
                <a:tint val="40000"/>
                <a:satMod val="350000"/>
              </a:schemeClr>
            </a:gs>
          </a:gsLst>
          <a:lin ang="8700000" scaled="1"/>
        </a:gradFill>
        <a:blipFill rotWithShape="1">
          <a:blip xmlns:r="http://schemas.openxmlformats.org/officeDocument/2006/relationships" r:embed="rId1">
            <a:duotone>
              <a:schemeClr val="phClr">
                <a:shade val="50000"/>
                <a:satMod val="110000"/>
              </a:schemeClr>
              <a:schemeClr val="phClr">
                <a:tint val="70000"/>
                <a:satMod val="150000"/>
              </a:schemeClr>
            </a:duotone>
          </a:blip>
          <a:tile tx="0" ty="0" sx="35000" sy="35000" flip="none" algn="tl"/>
        </a:blipFill>
      </a:fillStyleLst>
      <a:lnStyleLst>
        <a:ln w="9525" cap="flat" cmpd="sng" algn="ctr">
          <a:solidFill>
            <a:schemeClr val="phClr">
              <a:shade val="95000"/>
              <a:satMod val="115000"/>
            </a:schemeClr>
          </a:solidFill>
          <a:prstDash val="solid"/>
        </a:ln>
        <a:ln w="12700" cap="flat" cmpd="sng" algn="ctr">
          <a:solidFill>
            <a:schemeClr val="phClr">
              <a:shade val="90000"/>
              <a:satMod val="115000"/>
            </a:schemeClr>
          </a:solidFill>
          <a:prstDash val="solid"/>
        </a:ln>
        <a:ln w="19050" cap="flat" cmpd="sng" algn="ctr">
          <a:solidFill>
            <a:schemeClr val="phClr">
              <a:shade val="80000"/>
              <a:satMod val="110000"/>
            </a:scheme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25400" dir="5400000" rotWithShape="0">
              <a:srgbClr val="FFFFFF">
                <a:alpha val="50000"/>
              </a:srgbClr>
            </a:outerShdw>
            <a:reflection blurRad="63500" stA="20000" endPos="15000" dist="12700" dir="5400000" sy="-100000" rotWithShape="0"/>
          </a:effectLst>
        </a:effectStyle>
        <a:effectStyle>
          <a:effectLst>
            <a:reflection blurRad="127000" stA="25000" endPos="20000" dist="38100" dir="5400000" sy="-100000" rotWithShape="0"/>
          </a:effectLst>
          <a:scene3d>
            <a:camera prst="orthographicFront">
              <a:rot lat="0" lon="0" rev="0"/>
            </a:camera>
            <a:lightRig rig="balanced" dir="b">
              <a:rot lat="0" lon="0" rev="2700000"/>
            </a:lightRig>
          </a:scene3d>
          <a:sp3d>
            <a:bevelT w="38100" h="25400"/>
          </a:sp3d>
        </a:effectStyle>
      </a:effectStyleLst>
      <a:bgFillStyleLst>
        <a:solidFill>
          <a:schemeClr val="phClr"/>
        </a:solidFill>
        <a:gradFill rotWithShape="1">
          <a:gsLst>
            <a:gs pos="0">
              <a:schemeClr val="phClr"/>
            </a:gs>
            <a:gs pos="52000">
              <a:srgbClr val="D8D8D8"/>
            </a:gs>
            <a:gs pos="100000">
              <a:schemeClr val="phClr">
                <a:lumMod val="25000"/>
              </a:schemeClr>
            </a:gs>
          </a:gsLst>
          <a:path path="circle">
            <a:fillToRect t="-80000" r="80000" b="180000"/>
          </a:path>
        </a:gradFill>
        <a:gradFill rotWithShape="1">
          <a:gsLst>
            <a:gs pos="0">
              <a:schemeClr val="accent5"/>
            </a:gs>
            <a:gs pos="52000">
              <a:srgbClr val="D8D8D8"/>
            </a:gs>
            <a:gs pos="100000">
              <a:schemeClr val="phClr">
                <a:lumMod val="25000"/>
              </a:schemeClr>
            </a:gs>
          </a:gsLst>
          <a:path path="circle">
            <a:fillToRect t="-80000" r="80000" b="18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ebc30a8-2483-4206-999c-747f57d46111">
      <Terms xmlns="http://schemas.microsoft.com/office/infopath/2007/PartnerControls"/>
    </lcf76f155ced4ddcb4097134ff3c332f>
    <TaxCatchAll xmlns="1f2adcb0-538c-44aa-8c42-3ada1b04da0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6B994D3495B8849A3CDF5A80EDCDFD3" ma:contentTypeVersion="19" ma:contentTypeDescription="Create a new document." ma:contentTypeScope="" ma:versionID="0932a196933556da3aa519fbca8aab7d">
  <xsd:schema xmlns:xsd="http://www.w3.org/2001/XMLSchema" xmlns:xs="http://www.w3.org/2001/XMLSchema" xmlns:p="http://schemas.microsoft.com/office/2006/metadata/properties" xmlns:ns2="6ebc30a8-2483-4206-999c-747f57d46111" xmlns:ns3="1f2adcb0-538c-44aa-8c42-3ada1b04da09" targetNamespace="http://schemas.microsoft.com/office/2006/metadata/properties" ma:root="true" ma:fieldsID="2dc57cf5980a06a5bff438f0aaf6a4bb" ns2:_="" ns3:_="">
    <xsd:import namespace="6ebc30a8-2483-4206-999c-747f57d46111"/>
    <xsd:import namespace="1f2adcb0-538c-44aa-8c42-3ada1b04da0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bc30a8-2483-4206-999c-747f57d461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f2adcb0-538c-44aa-8c42-3ada1b04da0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4b3efda-f3da-4a48-ab63-a0a115df6d52}" ma:internalName="TaxCatchAll" ma:showField="CatchAllData" ma:web="1f2adcb0-538c-44aa-8c42-3ada1b04da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442ABC-7C0C-4326-A070-C9396D132AF4}">
  <ds:schemaRefs>
    <ds:schemaRef ds:uri="http://schemas.microsoft.com/office/2006/metadata/properties"/>
    <ds:schemaRef ds:uri="http://schemas.microsoft.com/office/infopath/2007/PartnerControls"/>
    <ds:schemaRef ds:uri="6ebc30a8-2483-4206-999c-747f57d46111"/>
    <ds:schemaRef ds:uri="1f2adcb0-538c-44aa-8c42-3ada1b04da09"/>
  </ds:schemaRefs>
</ds:datastoreItem>
</file>

<file path=customXml/itemProps2.xml><?xml version="1.0" encoding="utf-8"?>
<ds:datastoreItem xmlns:ds="http://schemas.openxmlformats.org/officeDocument/2006/customXml" ds:itemID="{55EC7643-BB61-4115-8485-1D6ECE72F7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bc30a8-2483-4206-999c-747f57d46111"/>
    <ds:schemaRef ds:uri="1f2adcb0-538c-44aa-8c42-3ada1b04da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BC5C83-233B-4E16-A13E-348ADA5F79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475</TotalTime>
  <Words>1625</Words>
  <Application>Microsoft Office PowerPoint</Application>
  <PresentationFormat>Widescreen</PresentationFormat>
  <Paragraphs>122</Paragraphs>
  <Slides>25</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25</vt:i4>
      </vt:variant>
    </vt:vector>
  </HeadingPairs>
  <TitlesOfParts>
    <vt:vector size="36" baseType="lpstr">
      <vt:lpstr>Abadi</vt:lpstr>
      <vt:lpstr>Abadi Extra Light</vt:lpstr>
      <vt:lpstr>Arial</vt:lpstr>
      <vt:lpstr>Calibri</vt:lpstr>
      <vt:lpstr>Calibri Light</vt:lpstr>
      <vt:lpstr>Corbel</vt:lpstr>
      <vt:lpstr>Letter-join Air No-lead 36</vt:lpstr>
      <vt:lpstr>Letter-join Plus 36</vt:lpstr>
      <vt:lpstr>Wingdings</vt:lpstr>
      <vt:lpstr>Office Theme</vt:lpstr>
      <vt:lpstr>Air</vt:lpstr>
      <vt:lpstr>Meet the Teacher</vt:lpstr>
      <vt:lpstr>Staff</vt:lpstr>
      <vt:lpstr>Our UNIQUE Curriculum</vt:lpstr>
      <vt:lpstr>PowerPoint Presentation</vt:lpstr>
      <vt:lpstr>What the children will learn when</vt:lpstr>
      <vt:lpstr>PowerPoint Presentation</vt:lpstr>
      <vt:lpstr>PowerPoint Presentation</vt:lpstr>
      <vt:lpstr>Reading Matters</vt:lpstr>
      <vt:lpstr>Reading at home </vt:lpstr>
      <vt:lpstr>Reading at home (cont…) </vt:lpstr>
      <vt:lpstr>PowerPoint Presentation</vt:lpstr>
      <vt:lpstr>Example Heatmap</vt:lpstr>
      <vt:lpstr>Correct uniform</vt:lpstr>
      <vt:lpstr>Attendance and punctuality</vt:lpstr>
      <vt:lpstr>Absent from education…</vt:lpstr>
      <vt:lpstr>Impact of Attendance and Punctuality</vt:lpstr>
      <vt:lpstr>Current School of Attendance</vt:lpstr>
      <vt:lpstr>How do we reward our children’s positive Attendance?</vt:lpstr>
      <vt:lpstr>PE timetable</vt:lpstr>
      <vt:lpstr>Snacks and drinks</vt:lpstr>
      <vt:lpstr>myHappyMind </vt:lpstr>
      <vt:lpstr>myHappyMind </vt:lpstr>
      <vt:lpstr>School Trips</vt:lpstr>
      <vt:lpstr>Assessment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John Shannon</dc:creator>
  <cp:lastModifiedBy>Tanya Jones</cp:lastModifiedBy>
  <cp:revision>9</cp:revision>
  <dcterms:created xsi:type="dcterms:W3CDTF">2021-09-13T17:56:41Z</dcterms:created>
  <dcterms:modified xsi:type="dcterms:W3CDTF">2025-10-01T05:23:49Z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0x010100F6B994D3495B8849A3CDF5A80EDCDFD3</vt:lpwstr>
  </property>
  <property fmtid="{D5CDD505-2E9C-101B-9397-08002B2CF9AE}" pid="3" name="MediaServiceImageTags">
    <vt:lpwstr/>
  </property>
</Properties>
</file>