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5"/>
    <p:sldMasterId id="2147483925" r:id="rId6"/>
  </p:sldMasterIdLst>
  <p:notesMasterIdLst>
    <p:notesMasterId r:id="rId34"/>
  </p:notesMasterIdLst>
  <p:handoutMasterIdLst>
    <p:handoutMasterId r:id="rId35"/>
  </p:handoutMasterIdLst>
  <p:sldIdLst>
    <p:sldId id="256" r:id="rId7"/>
    <p:sldId id="274" r:id="rId8"/>
    <p:sldId id="473" r:id="rId9"/>
    <p:sldId id="474" r:id="rId10"/>
    <p:sldId id="469" r:id="rId11"/>
    <p:sldId id="475" r:id="rId12"/>
    <p:sldId id="257" r:id="rId13"/>
    <p:sldId id="472" r:id="rId14"/>
    <p:sldId id="263" r:id="rId15"/>
    <p:sldId id="291" r:id="rId16"/>
    <p:sldId id="277" r:id="rId17"/>
    <p:sldId id="275" r:id="rId18"/>
    <p:sldId id="279" r:id="rId19"/>
    <p:sldId id="470" r:id="rId20"/>
    <p:sldId id="471" r:id="rId21"/>
    <p:sldId id="261" r:id="rId22"/>
    <p:sldId id="260" r:id="rId23"/>
    <p:sldId id="476" r:id="rId24"/>
    <p:sldId id="262" r:id="rId25"/>
    <p:sldId id="280" r:id="rId26"/>
    <p:sldId id="477" r:id="rId27"/>
    <p:sldId id="309" r:id="rId28"/>
    <p:sldId id="294" r:id="rId29"/>
    <p:sldId id="264" r:id="rId30"/>
    <p:sldId id="268" r:id="rId31"/>
    <p:sldId id="270" r:id="rId32"/>
    <p:sldId id="269" r:id="rId33"/>
  </p:sldIdLst>
  <p:sldSz cx="9144000" cy="6858000" type="screen4x3"/>
  <p:notesSz cx="6797675" cy="9926638"/>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19581B1-CD2C-B88F-D41B-FB4C32382E81}" v="21" dt="2025-09-15T15:53:16.219"/>
    <p1510:client id="{9FE8D30B-1757-1173-65D1-232B4412BF59}" v="36" dt="2025-09-16T15:56:07.01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14" autoAdjust="0"/>
    <p:restoredTop sz="94660"/>
  </p:normalViewPr>
  <p:slideViewPr>
    <p:cSldViewPr>
      <p:cViewPr varScale="1">
        <p:scale>
          <a:sx n="74" d="100"/>
          <a:sy n="74" d="100"/>
        </p:scale>
        <p:origin x="1048" y="4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tableStyles" Target="tableStyles.xml"/><Relationship Id="rId21" Type="http://schemas.openxmlformats.org/officeDocument/2006/relationships/slide" Target="slides/slide15.xml"/><Relationship Id="rId34" Type="http://schemas.openxmlformats.org/officeDocument/2006/relationships/notesMaster" Target="notesMasters/notesMaster1.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Master" Target="slideMasters/slideMaster1.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presProps" Target="presProp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handoutMaster" Target="handoutMasters/handoutMaster1.xml"/><Relationship Id="rId8" Type="http://schemas.openxmlformats.org/officeDocument/2006/relationships/slide" Target="slides/slide2.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sabella Barton" userId="S::isabella.barton@ldst.org.uk::495208cd-2c0b-402f-b59f-3e27f58e37e5" providerId="AD" clId="Web-{9FE8D30B-1757-1173-65D1-232B4412BF59}"/>
    <pc:docChg chg="addSld delSld modSld">
      <pc:chgData name="Isabella Barton" userId="S::isabella.barton@ldst.org.uk::495208cd-2c0b-402f-b59f-3e27f58e37e5" providerId="AD" clId="Web-{9FE8D30B-1757-1173-65D1-232B4412BF59}" dt="2025-09-16T15:56:07.010" v="24" actId="20577"/>
      <pc:docMkLst>
        <pc:docMk/>
      </pc:docMkLst>
      <pc:sldChg chg="modSp add">
        <pc:chgData name="Isabella Barton" userId="S::isabella.barton@ldst.org.uk::495208cd-2c0b-402f-b59f-3e27f58e37e5" providerId="AD" clId="Web-{9FE8D30B-1757-1173-65D1-232B4412BF59}" dt="2025-09-16T15:55:44.052" v="18" actId="20577"/>
        <pc:sldMkLst>
          <pc:docMk/>
          <pc:sldMk cId="3226766041" sldId="309"/>
        </pc:sldMkLst>
        <pc:spChg chg="mod">
          <ac:chgData name="Isabella Barton" userId="S::isabella.barton@ldst.org.uk::495208cd-2c0b-402f-b59f-3e27f58e37e5" providerId="AD" clId="Web-{9FE8D30B-1757-1173-65D1-232B4412BF59}" dt="2025-09-16T15:55:44.052" v="18" actId="20577"/>
          <ac:spMkLst>
            <pc:docMk/>
            <pc:sldMk cId="3226766041" sldId="309"/>
            <ac:spMk id="12321" creationId="{3990B1A7-6866-473B-B4F7-DA97FC82009C}"/>
          </ac:spMkLst>
        </pc:spChg>
      </pc:sldChg>
      <pc:sldChg chg="del">
        <pc:chgData name="Isabella Barton" userId="S::isabella.barton@ldst.org.uk::495208cd-2c0b-402f-b59f-3e27f58e37e5" providerId="AD" clId="Web-{9FE8D30B-1757-1173-65D1-232B4412BF59}" dt="2025-09-16T15:55:24.474" v="8"/>
        <pc:sldMkLst>
          <pc:docMk/>
          <pc:sldMk cId="3638895360" sldId="466"/>
        </pc:sldMkLst>
      </pc:sldChg>
      <pc:sldChg chg="del">
        <pc:chgData name="Isabella Barton" userId="S::isabella.barton@ldst.org.uk::495208cd-2c0b-402f-b59f-3e27f58e37e5" providerId="AD" clId="Web-{9FE8D30B-1757-1173-65D1-232B4412BF59}" dt="2025-09-16T15:55:45.865" v="19"/>
        <pc:sldMkLst>
          <pc:docMk/>
          <pc:sldMk cId="1531613941" sldId="467"/>
        </pc:sldMkLst>
      </pc:sldChg>
      <pc:sldChg chg="addSp delSp modSp new">
        <pc:chgData name="Isabella Barton" userId="S::isabella.barton@ldst.org.uk::495208cd-2c0b-402f-b59f-3e27f58e37e5" providerId="AD" clId="Web-{9FE8D30B-1757-1173-65D1-232B4412BF59}" dt="2025-09-16T15:53:45.830" v="5" actId="1076"/>
        <pc:sldMkLst>
          <pc:docMk/>
          <pc:sldMk cId="4106493095" sldId="476"/>
        </pc:sldMkLst>
        <pc:spChg chg="del">
          <ac:chgData name="Isabella Barton" userId="S::isabella.barton@ldst.org.uk::495208cd-2c0b-402f-b59f-3e27f58e37e5" providerId="AD" clId="Web-{9FE8D30B-1757-1173-65D1-232B4412BF59}" dt="2025-09-16T15:53:30.705" v="1"/>
          <ac:spMkLst>
            <pc:docMk/>
            <pc:sldMk cId="4106493095" sldId="476"/>
            <ac:spMk id="3" creationId="{B1CFF640-6F17-F98B-2EA2-7AA2DA912558}"/>
          </ac:spMkLst>
        </pc:spChg>
        <pc:picChg chg="add mod ord">
          <ac:chgData name="Isabella Barton" userId="S::isabella.barton@ldst.org.uk::495208cd-2c0b-402f-b59f-3e27f58e37e5" providerId="AD" clId="Web-{9FE8D30B-1757-1173-65D1-232B4412BF59}" dt="2025-09-16T15:53:45.830" v="5" actId="1076"/>
          <ac:picMkLst>
            <pc:docMk/>
            <pc:sldMk cId="4106493095" sldId="476"/>
            <ac:picMk id="4" creationId="{A61B7BB7-A959-F664-B800-368612FF4B68}"/>
          </ac:picMkLst>
        </pc:picChg>
      </pc:sldChg>
      <pc:sldChg chg="modSp add">
        <pc:chgData name="Isabella Barton" userId="S::isabella.barton@ldst.org.uk::495208cd-2c0b-402f-b59f-3e27f58e37e5" providerId="AD" clId="Web-{9FE8D30B-1757-1173-65D1-232B4412BF59}" dt="2025-09-16T15:56:07.010" v="24" actId="20577"/>
        <pc:sldMkLst>
          <pc:docMk/>
          <pc:sldMk cId="4068136474" sldId="477"/>
        </pc:sldMkLst>
        <pc:spChg chg="mod">
          <ac:chgData name="Isabella Barton" userId="S::isabella.barton@ldst.org.uk::495208cd-2c0b-402f-b59f-3e27f58e37e5" providerId="AD" clId="Web-{9FE8D30B-1757-1173-65D1-232B4412BF59}" dt="2025-09-16T15:56:07.010" v="24" actId="20577"/>
          <ac:spMkLst>
            <pc:docMk/>
            <pc:sldMk cId="4068136474" sldId="477"/>
            <ac:spMk id="3" creationId="{0AF68F41-8F4C-6E33-55E7-3C4E768792D2}"/>
          </ac:spMkLst>
        </pc:spChg>
      </pc:sldChg>
    </pc:docChg>
  </pc:docChgLst>
  <pc:docChgLst>
    <pc:chgData name="Isabella Barton" userId="S::isabella.barton@ldst.org.uk::495208cd-2c0b-402f-b59f-3e27f58e37e5" providerId="AD" clId="Web-{B4EFA492-809E-1FC6-5747-EB74755FEFD3}"/>
    <pc:docChg chg="modSld">
      <pc:chgData name="Isabella Barton" userId="S::isabella.barton@ldst.org.uk::495208cd-2c0b-402f-b59f-3e27f58e37e5" providerId="AD" clId="Web-{B4EFA492-809E-1FC6-5747-EB74755FEFD3}" dt="2025-09-13T09:01:33.291" v="3" actId="20577"/>
      <pc:docMkLst>
        <pc:docMk/>
      </pc:docMkLst>
      <pc:sldChg chg="modSp">
        <pc:chgData name="Isabella Barton" userId="S::isabella.barton@ldst.org.uk::495208cd-2c0b-402f-b59f-3e27f58e37e5" providerId="AD" clId="Web-{B4EFA492-809E-1FC6-5747-EB74755FEFD3}" dt="2025-09-13T09:01:33.291" v="3" actId="20577"/>
        <pc:sldMkLst>
          <pc:docMk/>
          <pc:sldMk cId="0" sldId="260"/>
        </pc:sldMkLst>
        <pc:spChg chg="mod">
          <ac:chgData name="Isabella Barton" userId="S::isabella.barton@ldst.org.uk::495208cd-2c0b-402f-b59f-3e27f58e37e5" providerId="AD" clId="Web-{B4EFA492-809E-1FC6-5747-EB74755FEFD3}" dt="2025-09-13T09:01:33.291" v="3" actId="20577"/>
          <ac:spMkLst>
            <pc:docMk/>
            <pc:sldMk cId="0" sldId="260"/>
            <ac:spMk id="10243" creationId="{D573CABD-AEE6-E56C-A458-620761133A33}"/>
          </ac:spMkLst>
        </pc:spChg>
      </pc:sldChg>
    </pc:docChg>
  </pc:docChgLst>
  <pc:docChgLst>
    <pc:chgData name="Isabella Barton" userId="S::isabella.barton@ldst.org.uk::495208cd-2c0b-402f-b59f-3e27f58e37e5" providerId="AD" clId="Web-{619581B1-CD2C-B88F-D41B-FB4C32382E81}"/>
    <pc:docChg chg="addSld delSld modSld">
      <pc:chgData name="Isabella Barton" userId="S::isabella.barton@ldst.org.uk::495208cd-2c0b-402f-b59f-3e27f58e37e5" providerId="AD" clId="Web-{619581B1-CD2C-B88F-D41B-FB4C32382E81}" dt="2025-09-15T15:53:16.219" v="19" actId="14100"/>
      <pc:docMkLst>
        <pc:docMk/>
      </pc:docMkLst>
      <pc:sldChg chg="add">
        <pc:chgData name="Isabella Barton" userId="S::isabella.barton@ldst.org.uk::495208cd-2c0b-402f-b59f-3e27f58e37e5" providerId="AD" clId="Web-{619581B1-CD2C-B88F-D41B-FB4C32382E81}" dt="2025-09-15T15:51:47.040" v="9"/>
        <pc:sldMkLst>
          <pc:docMk/>
          <pc:sldMk cId="0" sldId="274"/>
        </pc:sldMkLst>
      </pc:sldChg>
      <pc:sldChg chg="del">
        <pc:chgData name="Isabella Barton" userId="S::isabella.barton@ldst.org.uk::495208cd-2c0b-402f-b59f-3e27f58e37e5" providerId="AD" clId="Web-{619581B1-CD2C-B88F-D41B-FB4C32382E81}" dt="2025-09-15T15:52:03.932" v="17"/>
        <pc:sldMkLst>
          <pc:docMk/>
          <pc:sldMk cId="0" sldId="295"/>
        </pc:sldMkLst>
      </pc:sldChg>
      <pc:sldChg chg="del">
        <pc:chgData name="Isabella Barton" userId="S::isabella.barton@ldst.org.uk::495208cd-2c0b-402f-b59f-3e27f58e37e5" providerId="AD" clId="Web-{619581B1-CD2C-B88F-D41B-FB4C32382E81}" dt="2025-09-15T15:52:03.932" v="16"/>
        <pc:sldMkLst>
          <pc:docMk/>
          <pc:sldMk cId="763976866" sldId="463"/>
        </pc:sldMkLst>
      </pc:sldChg>
      <pc:sldChg chg="del">
        <pc:chgData name="Isabella Barton" userId="S::isabella.barton@ldst.org.uk::495208cd-2c0b-402f-b59f-3e27f58e37e5" providerId="AD" clId="Web-{619581B1-CD2C-B88F-D41B-FB4C32382E81}" dt="2025-09-15T15:52:03.917" v="15"/>
        <pc:sldMkLst>
          <pc:docMk/>
          <pc:sldMk cId="3606552306" sldId="464"/>
        </pc:sldMkLst>
      </pc:sldChg>
      <pc:sldChg chg="del">
        <pc:chgData name="Isabella Barton" userId="S::isabella.barton@ldst.org.uk::495208cd-2c0b-402f-b59f-3e27f58e37e5" providerId="AD" clId="Web-{619581B1-CD2C-B88F-D41B-FB4C32382E81}" dt="2025-09-15T15:52:03.917" v="14"/>
        <pc:sldMkLst>
          <pc:docMk/>
          <pc:sldMk cId="2394190839" sldId="465"/>
        </pc:sldMkLst>
      </pc:sldChg>
      <pc:sldChg chg="modSp add">
        <pc:chgData name="Isabella Barton" userId="S::isabella.barton@ldst.org.uk::495208cd-2c0b-402f-b59f-3e27f58e37e5" providerId="AD" clId="Web-{619581B1-CD2C-B88F-D41B-FB4C32382E81}" dt="2025-09-15T15:53:16.219" v="19" actId="14100"/>
        <pc:sldMkLst>
          <pc:docMk/>
          <pc:sldMk cId="866772825" sldId="469"/>
        </pc:sldMkLst>
        <pc:picChg chg="mod">
          <ac:chgData name="Isabella Barton" userId="S::isabella.barton@ldst.org.uk::495208cd-2c0b-402f-b59f-3e27f58e37e5" providerId="AD" clId="Web-{619581B1-CD2C-B88F-D41B-FB4C32382E81}" dt="2025-09-15T15:53:16.219" v="19" actId="14100"/>
          <ac:picMkLst>
            <pc:docMk/>
            <pc:sldMk cId="866772825" sldId="469"/>
            <ac:picMk id="3" creationId="{17EF6145-6F27-4D2A-A64C-55A15FCA4708}"/>
          </ac:picMkLst>
        </pc:picChg>
      </pc:sldChg>
      <pc:sldChg chg="add">
        <pc:chgData name="Isabella Barton" userId="S::isabella.barton@ldst.org.uk::495208cd-2c0b-402f-b59f-3e27f58e37e5" providerId="AD" clId="Web-{619581B1-CD2C-B88F-D41B-FB4C32382E81}" dt="2025-09-15T15:35:32.378" v="0"/>
        <pc:sldMkLst>
          <pc:docMk/>
          <pc:sldMk cId="617842484" sldId="470"/>
        </pc:sldMkLst>
      </pc:sldChg>
      <pc:sldChg chg="add">
        <pc:chgData name="Isabella Barton" userId="S::isabella.barton@ldst.org.uk::495208cd-2c0b-402f-b59f-3e27f58e37e5" providerId="AD" clId="Web-{619581B1-CD2C-B88F-D41B-FB4C32382E81}" dt="2025-09-15T15:35:32.503" v="1"/>
        <pc:sldMkLst>
          <pc:docMk/>
          <pc:sldMk cId="3856304201" sldId="471"/>
        </pc:sldMkLst>
      </pc:sldChg>
      <pc:sldChg chg="addSp delSp modSp new">
        <pc:chgData name="Isabella Barton" userId="S::isabella.barton@ldst.org.uk::495208cd-2c0b-402f-b59f-3e27f58e37e5" providerId="AD" clId="Web-{619581B1-CD2C-B88F-D41B-FB4C32382E81}" dt="2025-09-15T15:41:47.311" v="8" actId="1076"/>
        <pc:sldMkLst>
          <pc:docMk/>
          <pc:sldMk cId="4035248068" sldId="472"/>
        </pc:sldMkLst>
        <pc:spChg chg="del">
          <ac:chgData name="Isabella Barton" userId="S::isabella.barton@ldst.org.uk::495208cd-2c0b-402f-b59f-3e27f58e37e5" providerId="AD" clId="Web-{619581B1-CD2C-B88F-D41B-FB4C32382E81}" dt="2025-09-15T15:40:24.529" v="3"/>
          <ac:spMkLst>
            <pc:docMk/>
            <pc:sldMk cId="4035248068" sldId="472"/>
            <ac:spMk id="3" creationId="{03DDB0DC-19CE-A421-DAF3-90903500C8C4}"/>
          </ac:spMkLst>
        </pc:spChg>
        <pc:picChg chg="add mod ord">
          <ac:chgData name="Isabella Barton" userId="S::isabella.barton@ldst.org.uk::495208cd-2c0b-402f-b59f-3e27f58e37e5" providerId="AD" clId="Web-{619581B1-CD2C-B88F-D41B-FB4C32382E81}" dt="2025-09-15T15:40:31.622" v="5" actId="14100"/>
          <ac:picMkLst>
            <pc:docMk/>
            <pc:sldMk cId="4035248068" sldId="472"/>
            <ac:picMk id="4" creationId="{2D673DD9-D70F-1848-F7CC-5525167A939D}"/>
          </ac:picMkLst>
        </pc:picChg>
        <pc:picChg chg="add mod">
          <ac:chgData name="Isabella Barton" userId="S::isabella.barton@ldst.org.uk::495208cd-2c0b-402f-b59f-3e27f58e37e5" providerId="AD" clId="Web-{619581B1-CD2C-B88F-D41B-FB4C32382E81}" dt="2025-09-15T15:41:47.311" v="8" actId="1076"/>
          <ac:picMkLst>
            <pc:docMk/>
            <pc:sldMk cId="4035248068" sldId="472"/>
            <ac:picMk id="5" creationId="{1D0ED04F-7F2A-4290-8ED7-B47136FE1096}"/>
          </ac:picMkLst>
        </pc:picChg>
      </pc:sldChg>
      <pc:sldChg chg="add">
        <pc:chgData name="Isabella Barton" userId="S::isabella.barton@ldst.org.uk::495208cd-2c0b-402f-b59f-3e27f58e37e5" providerId="AD" clId="Web-{619581B1-CD2C-B88F-D41B-FB4C32382E81}" dt="2025-09-15T15:51:47.181" v="10"/>
        <pc:sldMkLst>
          <pc:docMk/>
          <pc:sldMk cId="1262384117" sldId="473"/>
        </pc:sldMkLst>
      </pc:sldChg>
      <pc:sldChg chg="add">
        <pc:chgData name="Isabella Barton" userId="S::isabella.barton@ldst.org.uk::495208cd-2c0b-402f-b59f-3e27f58e37e5" providerId="AD" clId="Web-{619581B1-CD2C-B88F-D41B-FB4C32382E81}" dt="2025-09-15T15:51:47.306" v="11"/>
        <pc:sldMkLst>
          <pc:docMk/>
          <pc:sldMk cId="1414377064" sldId="474"/>
        </pc:sldMkLst>
      </pc:sldChg>
      <pc:sldChg chg="add">
        <pc:chgData name="Isabella Barton" userId="S::isabella.barton@ldst.org.uk::495208cd-2c0b-402f-b59f-3e27f58e37e5" providerId="AD" clId="Web-{619581B1-CD2C-B88F-D41B-FB4C32382E81}" dt="2025-09-15T15:51:47.509" v="13"/>
        <pc:sldMkLst>
          <pc:docMk/>
          <pc:sldMk cId="1502962253" sldId="475"/>
        </pc:sldMkLst>
      </pc:sldChg>
    </pc:docChg>
  </pc:docChgLst>
  <pc:docChgLst>
    <pc:chgData name="Isabella Barton" userId="495208cd-2c0b-402f-b59f-3e27f58e37e5" providerId="ADAL" clId="{9D5ED681-512D-4AA3-800B-8AEAC1C2E81A}"/>
    <pc:docChg chg="delSld">
      <pc:chgData name="Isabella Barton" userId="495208cd-2c0b-402f-b59f-3e27f58e37e5" providerId="ADAL" clId="{9D5ED681-512D-4AA3-800B-8AEAC1C2E81A}" dt="2024-09-09T16:39:02.389" v="0" actId="2696"/>
      <pc:docMkLst>
        <pc:docMk/>
      </pc:docMkLst>
      <pc:sldChg chg="del">
        <pc:chgData name="Isabella Barton" userId="495208cd-2c0b-402f-b59f-3e27f58e37e5" providerId="ADAL" clId="{9D5ED681-512D-4AA3-800B-8AEAC1C2E81A}" dt="2024-09-09T16:39:02.389" v="0" actId="2696"/>
        <pc:sldMkLst>
          <pc:docMk/>
          <pc:sldMk cId="0" sldId="281"/>
        </pc:sldMkLst>
      </pc:sldChg>
      <pc:sldChg chg="del">
        <pc:chgData name="Isabella Barton" userId="495208cd-2c0b-402f-b59f-3e27f58e37e5" providerId="ADAL" clId="{9D5ED681-512D-4AA3-800B-8AEAC1C2E81A}" dt="2024-09-09T16:39:02.389" v="0" actId="2696"/>
        <pc:sldMkLst>
          <pc:docMk/>
          <pc:sldMk cId="0" sldId="282"/>
        </pc:sldMkLst>
      </pc:sldChg>
    </pc:docChg>
  </pc:docChgLst>
  <pc:docChgLst>
    <pc:chgData name="Isabella Barton" userId="S::isabella.barton@ldst.org.uk::495208cd-2c0b-402f-b59f-3e27f58e37e5" providerId="AD" clId="Web-{C3FF1C05-EB7E-FB26-5D08-27A4633C0101}"/>
    <pc:docChg chg="addSld delSld modSld">
      <pc:chgData name="Isabella Barton" userId="S::isabella.barton@ldst.org.uk::495208cd-2c0b-402f-b59f-3e27f58e37e5" providerId="AD" clId="Web-{C3FF1C05-EB7E-FB26-5D08-27A4633C0101}" dt="2025-09-13T07:36:34.107" v="238" actId="20577"/>
      <pc:docMkLst>
        <pc:docMk/>
      </pc:docMkLst>
      <pc:sldChg chg="modSp">
        <pc:chgData name="Isabella Barton" userId="S::isabella.barton@ldst.org.uk::495208cd-2c0b-402f-b59f-3e27f58e37e5" providerId="AD" clId="Web-{C3FF1C05-EB7E-FB26-5D08-27A4633C0101}" dt="2025-09-13T07:14:41.166" v="1" actId="20577"/>
        <pc:sldMkLst>
          <pc:docMk/>
          <pc:sldMk cId="0" sldId="256"/>
        </pc:sldMkLst>
        <pc:spChg chg="mod">
          <ac:chgData name="Isabella Barton" userId="S::isabella.barton@ldst.org.uk::495208cd-2c0b-402f-b59f-3e27f58e37e5" providerId="AD" clId="Web-{C3FF1C05-EB7E-FB26-5D08-27A4633C0101}" dt="2025-09-13T07:14:41.166" v="1" actId="20577"/>
          <ac:spMkLst>
            <pc:docMk/>
            <pc:sldMk cId="0" sldId="256"/>
            <ac:spMk id="2050" creationId="{B4A390AF-9EB1-9DE0-10ED-A4139A01CA53}"/>
          </ac:spMkLst>
        </pc:spChg>
      </pc:sldChg>
      <pc:sldChg chg="modSp">
        <pc:chgData name="Isabella Barton" userId="S::isabella.barton@ldst.org.uk::495208cd-2c0b-402f-b59f-3e27f58e37e5" providerId="AD" clId="Web-{C3FF1C05-EB7E-FB26-5D08-27A4633C0101}" dt="2025-09-13T07:30:36.418" v="101" actId="20577"/>
        <pc:sldMkLst>
          <pc:docMk/>
          <pc:sldMk cId="0" sldId="257"/>
        </pc:sldMkLst>
        <pc:spChg chg="mod">
          <ac:chgData name="Isabella Barton" userId="S::isabella.barton@ldst.org.uk::495208cd-2c0b-402f-b59f-3e27f58e37e5" providerId="AD" clId="Web-{C3FF1C05-EB7E-FB26-5D08-27A4633C0101}" dt="2025-09-13T07:30:36.418" v="101" actId="20577"/>
          <ac:spMkLst>
            <pc:docMk/>
            <pc:sldMk cId="0" sldId="257"/>
            <ac:spMk id="9219" creationId="{7FEC0F7E-A6FA-7562-0F55-54010167E05D}"/>
          </ac:spMkLst>
        </pc:spChg>
      </pc:sldChg>
      <pc:sldChg chg="modSp del">
        <pc:chgData name="Isabella Barton" userId="S::isabella.barton@ldst.org.uk::495208cd-2c0b-402f-b59f-3e27f58e37e5" providerId="AD" clId="Web-{C3FF1C05-EB7E-FB26-5D08-27A4633C0101}" dt="2025-09-13T07:20:21.874" v="57"/>
        <pc:sldMkLst>
          <pc:docMk/>
          <pc:sldMk cId="0" sldId="258"/>
        </pc:sldMkLst>
      </pc:sldChg>
      <pc:sldChg chg="modSp">
        <pc:chgData name="Isabella Barton" userId="S::isabella.barton@ldst.org.uk::495208cd-2c0b-402f-b59f-3e27f58e37e5" providerId="AD" clId="Web-{C3FF1C05-EB7E-FB26-5D08-27A4633C0101}" dt="2025-09-13T07:34:17.913" v="219" actId="20577"/>
        <pc:sldMkLst>
          <pc:docMk/>
          <pc:sldMk cId="0" sldId="260"/>
        </pc:sldMkLst>
        <pc:spChg chg="mod">
          <ac:chgData name="Isabella Barton" userId="S::isabella.barton@ldst.org.uk::495208cd-2c0b-402f-b59f-3e27f58e37e5" providerId="AD" clId="Web-{C3FF1C05-EB7E-FB26-5D08-27A4633C0101}" dt="2025-09-13T07:34:17.913" v="219" actId="20577"/>
          <ac:spMkLst>
            <pc:docMk/>
            <pc:sldMk cId="0" sldId="260"/>
            <ac:spMk id="10243" creationId="{D573CABD-AEE6-E56C-A458-620761133A33}"/>
          </ac:spMkLst>
        </pc:spChg>
      </pc:sldChg>
      <pc:sldChg chg="addSp delSp modSp add">
        <pc:chgData name="Isabella Barton" userId="S::isabella.barton@ldst.org.uk::495208cd-2c0b-402f-b59f-3e27f58e37e5" providerId="AD" clId="Web-{C3FF1C05-EB7E-FB26-5D08-27A4633C0101}" dt="2025-09-13T07:20:36.124" v="69" actId="20577"/>
        <pc:sldMkLst>
          <pc:docMk/>
          <pc:sldMk cId="1512923175" sldId="263"/>
        </pc:sldMkLst>
        <pc:spChg chg="mod">
          <ac:chgData name="Isabella Barton" userId="S::isabella.barton@ldst.org.uk::495208cd-2c0b-402f-b59f-3e27f58e37e5" providerId="AD" clId="Web-{C3FF1C05-EB7E-FB26-5D08-27A4633C0101}" dt="2025-09-13T07:20:36.124" v="69" actId="20577"/>
          <ac:spMkLst>
            <pc:docMk/>
            <pc:sldMk cId="1512923175" sldId="263"/>
            <ac:spMk id="2" creationId="{D3A0EBF2-67AF-9A7F-743A-500DA6CA854D}"/>
          </ac:spMkLst>
        </pc:spChg>
        <pc:picChg chg="add mod">
          <ac:chgData name="Isabella Barton" userId="S::isabella.barton@ldst.org.uk::495208cd-2c0b-402f-b59f-3e27f58e37e5" providerId="AD" clId="Web-{C3FF1C05-EB7E-FB26-5D08-27A4633C0101}" dt="2025-09-13T07:19:49.357" v="52" actId="14100"/>
          <ac:picMkLst>
            <pc:docMk/>
            <pc:sldMk cId="1512923175" sldId="263"/>
            <ac:picMk id="3" creationId="{07E3D5FC-B311-BFE5-9596-EB08AEB5BBCA}"/>
          </ac:picMkLst>
        </pc:picChg>
        <pc:picChg chg="add mod">
          <ac:chgData name="Isabella Barton" userId="S::isabella.barton@ldst.org.uk::495208cd-2c0b-402f-b59f-3e27f58e37e5" providerId="AD" clId="Web-{C3FF1C05-EB7E-FB26-5D08-27A4633C0101}" dt="2025-09-13T07:20:11.842" v="56" actId="14100"/>
          <ac:picMkLst>
            <pc:docMk/>
            <pc:sldMk cId="1512923175" sldId="263"/>
            <ac:picMk id="4" creationId="{EEEDA065-3D6C-67E3-94F7-1B4365869A99}"/>
          </ac:picMkLst>
        </pc:picChg>
      </pc:sldChg>
      <pc:sldChg chg="modSp">
        <pc:chgData name="Isabella Barton" userId="S::isabella.barton@ldst.org.uk::495208cd-2c0b-402f-b59f-3e27f58e37e5" providerId="AD" clId="Web-{C3FF1C05-EB7E-FB26-5D08-27A4633C0101}" dt="2025-09-13T07:35:45.699" v="229" actId="20577"/>
        <pc:sldMkLst>
          <pc:docMk/>
          <pc:sldMk cId="0" sldId="264"/>
        </pc:sldMkLst>
        <pc:spChg chg="mod">
          <ac:chgData name="Isabella Barton" userId="S::isabella.barton@ldst.org.uk::495208cd-2c0b-402f-b59f-3e27f58e37e5" providerId="AD" clId="Web-{C3FF1C05-EB7E-FB26-5D08-27A4633C0101}" dt="2025-09-13T07:35:45.699" v="229" actId="20577"/>
          <ac:spMkLst>
            <pc:docMk/>
            <pc:sldMk cId="0" sldId="264"/>
            <ac:spMk id="21507" creationId="{86311640-C190-1743-5164-37691AEC513B}"/>
          </ac:spMkLst>
        </pc:spChg>
      </pc:sldChg>
      <pc:sldChg chg="modSp">
        <pc:chgData name="Isabella Barton" userId="S::isabella.barton@ldst.org.uk::495208cd-2c0b-402f-b59f-3e27f58e37e5" providerId="AD" clId="Web-{C3FF1C05-EB7E-FB26-5D08-27A4633C0101}" dt="2025-09-13T07:36:34.107" v="238" actId="20577"/>
        <pc:sldMkLst>
          <pc:docMk/>
          <pc:sldMk cId="0" sldId="268"/>
        </pc:sldMkLst>
        <pc:spChg chg="mod">
          <ac:chgData name="Isabella Barton" userId="S::isabella.barton@ldst.org.uk::495208cd-2c0b-402f-b59f-3e27f58e37e5" providerId="AD" clId="Web-{C3FF1C05-EB7E-FB26-5D08-27A4633C0101}" dt="2025-09-13T07:36:34.107" v="238" actId="20577"/>
          <ac:spMkLst>
            <pc:docMk/>
            <pc:sldMk cId="0" sldId="268"/>
            <ac:spMk id="17411" creationId="{D37FC0D1-5CF2-62FA-D9C9-38436998FAFE}"/>
          </ac:spMkLst>
        </pc:spChg>
      </pc:sldChg>
      <pc:sldChg chg="modSp">
        <pc:chgData name="Isabella Barton" userId="S::isabella.barton@ldst.org.uk::495208cd-2c0b-402f-b59f-3e27f58e37e5" providerId="AD" clId="Web-{C3FF1C05-EB7E-FB26-5D08-27A4633C0101}" dt="2025-09-13T07:33:16.051" v="217" actId="20577"/>
        <pc:sldMkLst>
          <pc:docMk/>
          <pc:sldMk cId="0" sldId="277"/>
        </pc:sldMkLst>
        <pc:spChg chg="mod">
          <ac:chgData name="Isabella Barton" userId="S::isabella.barton@ldst.org.uk::495208cd-2c0b-402f-b59f-3e27f58e37e5" providerId="AD" clId="Web-{C3FF1C05-EB7E-FB26-5D08-27A4633C0101}" dt="2025-09-13T07:33:16.051" v="217" actId="20577"/>
          <ac:spMkLst>
            <pc:docMk/>
            <pc:sldMk cId="0" sldId="277"/>
            <ac:spMk id="3" creationId="{45136B80-7D8C-E5A4-8C69-653A74BAF353}"/>
          </ac:spMkLst>
        </pc:spChg>
      </pc:sldChg>
      <pc:sldChg chg="del">
        <pc:chgData name="Isabella Barton" userId="S::isabella.barton@ldst.org.uk::495208cd-2c0b-402f-b59f-3e27f58e37e5" providerId="AD" clId="Web-{C3FF1C05-EB7E-FB26-5D08-27A4633C0101}" dt="2025-09-13T07:31:33.047" v="102"/>
        <pc:sldMkLst>
          <pc:docMk/>
          <pc:sldMk cId="0" sldId="278"/>
        </pc:sldMkLst>
      </pc:sldChg>
      <pc:sldChg chg="del">
        <pc:chgData name="Isabella Barton" userId="S::isabella.barton@ldst.org.uk::495208cd-2c0b-402f-b59f-3e27f58e37e5" providerId="AD" clId="Web-{C3FF1C05-EB7E-FB26-5D08-27A4633C0101}" dt="2025-09-13T07:36:06.825" v="237"/>
        <pc:sldMkLst>
          <pc:docMk/>
          <pc:sldMk cId="1947418796" sldId="285"/>
        </pc:sldMkLst>
      </pc:sldChg>
      <pc:sldChg chg="del">
        <pc:chgData name="Isabella Barton" userId="S::isabella.barton@ldst.org.uk::495208cd-2c0b-402f-b59f-3e27f58e37e5" providerId="AD" clId="Web-{C3FF1C05-EB7E-FB26-5D08-27A4633C0101}" dt="2025-09-13T07:36:06.825" v="236"/>
        <pc:sldMkLst>
          <pc:docMk/>
          <pc:sldMk cId="1020960559" sldId="286"/>
        </pc:sldMkLst>
      </pc:sldChg>
      <pc:sldChg chg="del">
        <pc:chgData name="Isabella Barton" userId="S::isabella.barton@ldst.org.uk::495208cd-2c0b-402f-b59f-3e27f58e37e5" providerId="AD" clId="Web-{C3FF1C05-EB7E-FB26-5D08-27A4633C0101}" dt="2025-09-13T07:36:06.825" v="235"/>
        <pc:sldMkLst>
          <pc:docMk/>
          <pc:sldMk cId="4195598295" sldId="287"/>
        </pc:sldMkLst>
      </pc:sldChg>
      <pc:sldChg chg="del">
        <pc:chgData name="Isabella Barton" userId="S::isabella.barton@ldst.org.uk::495208cd-2c0b-402f-b59f-3e27f58e37e5" providerId="AD" clId="Web-{C3FF1C05-EB7E-FB26-5D08-27A4633C0101}" dt="2025-09-13T07:36:06.825" v="234"/>
        <pc:sldMkLst>
          <pc:docMk/>
          <pc:sldMk cId="4286940493" sldId="288"/>
        </pc:sldMkLst>
      </pc:sldChg>
      <pc:sldChg chg="del">
        <pc:chgData name="Isabella Barton" userId="S::isabella.barton@ldst.org.uk::495208cd-2c0b-402f-b59f-3e27f58e37e5" providerId="AD" clId="Web-{C3FF1C05-EB7E-FB26-5D08-27A4633C0101}" dt="2025-09-13T07:36:06.825" v="233"/>
        <pc:sldMkLst>
          <pc:docMk/>
          <pc:sldMk cId="1675752545" sldId="289"/>
        </pc:sldMkLst>
      </pc:sldChg>
      <pc:sldChg chg="del">
        <pc:chgData name="Isabella Barton" userId="S::isabella.barton@ldst.org.uk::495208cd-2c0b-402f-b59f-3e27f58e37e5" providerId="AD" clId="Web-{C3FF1C05-EB7E-FB26-5D08-27A4633C0101}" dt="2025-09-13T07:36:06.825" v="232"/>
        <pc:sldMkLst>
          <pc:docMk/>
          <pc:sldMk cId="3511740390" sldId="290"/>
        </pc:sldMkLst>
      </pc:sldChg>
      <pc:sldChg chg="addSp delSp modSp">
        <pc:chgData name="Isabella Barton" userId="S::isabella.barton@ldst.org.uk::495208cd-2c0b-402f-b59f-3e27f58e37e5" providerId="AD" clId="Web-{C3FF1C05-EB7E-FB26-5D08-27A4633C0101}" dt="2025-09-13T07:30:22.652" v="84" actId="14100"/>
        <pc:sldMkLst>
          <pc:docMk/>
          <pc:sldMk cId="3722599567" sldId="291"/>
        </pc:sldMkLst>
        <pc:spChg chg="mod">
          <ac:chgData name="Isabella Barton" userId="S::isabella.barton@ldst.org.uk::495208cd-2c0b-402f-b59f-3e27f58e37e5" providerId="AD" clId="Web-{C3FF1C05-EB7E-FB26-5D08-27A4633C0101}" dt="2025-09-13T07:30:14.902" v="82"/>
          <ac:spMkLst>
            <pc:docMk/>
            <pc:sldMk cId="3722599567" sldId="291"/>
            <ac:spMk id="2" creationId="{2D6CD1DC-6D28-A247-9961-A50ED7D462C1}"/>
          </ac:spMkLst>
        </pc:spChg>
        <pc:picChg chg="add mod ord">
          <ac:chgData name="Isabella Barton" userId="S::isabella.barton@ldst.org.uk::495208cd-2c0b-402f-b59f-3e27f58e37e5" providerId="AD" clId="Web-{C3FF1C05-EB7E-FB26-5D08-27A4633C0101}" dt="2025-09-13T07:30:22.652" v="84" actId="14100"/>
          <ac:picMkLst>
            <pc:docMk/>
            <pc:sldMk cId="3722599567" sldId="291"/>
            <ac:picMk id="6" creationId="{E6352187-CC5C-FFC5-5AF2-59C924B86617}"/>
          </ac:picMkLst>
        </pc:picChg>
      </pc:sldChg>
      <pc:sldChg chg="del">
        <pc:chgData name="Isabella Barton" userId="S::isabella.barton@ldst.org.uk::495208cd-2c0b-402f-b59f-3e27f58e37e5" providerId="AD" clId="Web-{C3FF1C05-EB7E-FB26-5D08-27A4633C0101}" dt="2025-09-13T07:36:06.825" v="230"/>
        <pc:sldMkLst>
          <pc:docMk/>
          <pc:sldMk cId="3650408071" sldId="292"/>
        </pc:sldMkLst>
      </pc:sldChg>
      <pc:sldChg chg="del">
        <pc:chgData name="Isabella Barton" userId="S::isabella.barton@ldst.org.uk::495208cd-2c0b-402f-b59f-3e27f58e37e5" providerId="AD" clId="Web-{C3FF1C05-EB7E-FB26-5D08-27A4633C0101}" dt="2025-09-13T07:36:06.825" v="231"/>
        <pc:sldMkLst>
          <pc:docMk/>
          <pc:sldMk cId="716554305" sldId="293"/>
        </pc:sldMkLst>
      </pc:sldChg>
      <pc:sldChg chg="modSp">
        <pc:chgData name="Isabella Barton" userId="S::isabella.barton@ldst.org.uk::495208cd-2c0b-402f-b59f-3e27f58e37e5" providerId="AD" clId="Web-{C3FF1C05-EB7E-FB26-5D08-27A4633C0101}" dt="2025-09-13T07:35:27.369" v="226" actId="1076"/>
        <pc:sldMkLst>
          <pc:docMk/>
          <pc:sldMk cId="1823483682" sldId="294"/>
        </pc:sldMkLst>
        <pc:spChg chg="mod">
          <ac:chgData name="Isabella Barton" userId="S::isabella.barton@ldst.org.uk::495208cd-2c0b-402f-b59f-3e27f58e37e5" providerId="AD" clId="Web-{C3FF1C05-EB7E-FB26-5D08-27A4633C0101}" dt="2025-09-13T07:35:27.369" v="226" actId="1076"/>
          <ac:spMkLst>
            <pc:docMk/>
            <pc:sldMk cId="1823483682" sldId="294"/>
            <ac:spMk id="5" creationId="{EEEC943F-F0CA-E6B3-4B6A-A69F8C016E07}"/>
          </ac:spMkLst>
        </pc:spChg>
      </pc:sldChg>
      <pc:sldChg chg="modSp">
        <pc:chgData name="Isabella Barton" userId="S::isabella.barton@ldst.org.uk::495208cd-2c0b-402f-b59f-3e27f58e37e5" providerId="AD" clId="Web-{C3FF1C05-EB7E-FB26-5D08-27A4633C0101}" dt="2025-09-13T07:15:11.563" v="3" actId="20577"/>
        <pc:sldMkLst>
          <pc:docMk/>
          <pc:sldMk cId="0" sldId="295"/>
        </pc:sldMkLst>
      </pc:sldChg>
      <pc:sldChg chg="add del replId">
        <pc:chgData name="Isabella Barton" userId="S::isabella.barton@ldst.org.uk::495208cd-2c0b-402f-b59f-3e27f58e37e5" providerId="AD" clId="Web-{C3FF1C05-EB7E-FB26-5D08-27A4633C0101}" dt="2025-09-13T07:30:25.652" v="85"/>
        <pc:sldMkLst>
          <pc:docMk/>
          <pc:sldMk cId="2266184108" sldId="468"/>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43EDD0C-3DB0-8254-6CE1-86A3F083D297}"/>
              </a:ext>
            </a:extLst>
          </p:cNvPr>
          <p:cNvSpPr>
            <a:spLocks noGrp="1"/>
          </p:cNvSpPr>
          <p:nvPr>
            <p:ph type="hdr" sz="quarter"/>
          </p:nvPr>
        </p:nvSpPr>
        <p:spPr>
          <a:xfrm>
            <a:off x="0" y="0"/>
            <a:ext cx="2944813" cy="496888"/>
          </a:xfrm>
          <a:prstGeom prst="rect">
            <a:avLst/>
          </a:prstGeom>
        </p:spPr>
        <p:txBody>
          <a:bodyPr vert="horz" lIns="92153" tIns="46077" rIns="92153" bIns="46077" rtlCol="0"/>
          <a:lstStyle>
            <a:lvl1pPr algn="l">
              <a:defRPr sz="1200">
                <a:latin typeface="Arial" charset="0"/>
              </a:defRPr>
            </a:lvl1pPr>
          </a:lstStyle>
          <a:p>
            <a:pPr>
              <a:defRPr/>
            </a:pPr>
            <a:endParaRPr lang="en-US"/>
          </a:p>
        </p:txBody>
      </p:sp>
      <p:sp>
        <p:nvSpPr>
          <p:cNvPr id="3" name="Date Placeholder 2">
            <a:extLst>
              <a:ext uri="{FF2B5EF4-FFF2-40B4-BE49-F238E27FC236}">
                <a16:creationId xmlns:a16="http://schemas.microsoft.com/office/drawing/2014/main" id="{8DB7A504-944D-E93A-9CE7-20CFA5B74A6B}"/>
              </a:ext>
            </a:extLst>
          </p:cNvPr>
          <p:cNvSpPr>
            <a:spLocks noGrp="1"/>
          </p:cNvSpPr>
          <p:nvPr>
            <p:ph type="dt" sz="quarter" idx="1"/>
          </p:nvPr>
        </p:nvSpPr>
        <p:spPr>
          <a:xfrm>
            <a:off x="3851275" y="0"/>
            <a:ext cx="2944813" cy="496888"/>
          </a:xfrm>
          <a:prstGeom prst="rect">
            <a:avLst/>
          </a:prstGeom>
        </p:spPr>
        <p:txBody>
          <a:bodyPr vert="horz" lIns="92153" tIns="46077" rIns="92153" bIns="46077" rtlCol="0"/>
          <a:lstStyle>
            <a:lvl1pPr algn="r">
              <a:defRPr sz="1200">
                <a:latin typeface="Arial" charset="0"/>
              </a:defRPr>
            </a:lvl1pPr>
          </a:lstStyle>
          <a:p>
            <a:pPr>
              <a:defRPr/>
            </a:pPr>
            <a:fld id="{67509793-776D-42F5-BBC0-258D6BFD7F86}" type="datetimeFigureOut">
              <a:rPr lang="en-US"/>
              <a:pPr>
                <a:defRPr/>
              </a:pPr>
              <a:t>9/16/2025</a:t>
            </a:fld>
            <a:endParaRPr lang="en-US"/>
          </a:p>
        </p:txBody>
      </p:sp>
      <p:sp>
        <p:nvSpPr>
          <p:cNvPr id="4" name="Footer Placeholder 3">
            <a:extLst>
              <a:ext uri="{FF2B5EF4-FFF2-40B4-BE49-F238E27FC236}">
                <a16:creationId xmlns:a16="http://schemas.microsoft.com/office/drawing/2014/main" id="{426CECDD-A5A0-3D61-F784-C7464A45BE86}"/>
              </a:ext>
            </a:extLst>
          </p:cNvPr>
          <p:cNvSpPr>
            <a:spLocks noGrp="1"/>
          </p:cNvSpPr>
          <p:nvPr>
            <p:ph type="ftr" sz="quarter" idx="2"/>
          </p:nvPr>
        </p:nvSpPr>
        <p:spPr>
          <a:xfrm>
            <a:off x="0" y="9428163"/>
            <a:ext cx="2944813" cy="496887"/>
          </a:xfrm>
          <a:prstGeom prst="rect">
            <a:avLst/>
          </a:prstGeom>
        </p:spPr>
        <p:txBody>
          <a:bodyPr vert="horz" lIns="92153" tIns="46077" rIns="92153" bIns="46077" rtlCol="0" anchor="b"/>
          <a:lstStyle>
            <a:lvl1pPr algn="l">
              <a:defRPr sz="1200">
                <a:latin typeface="Arial" charset="0"/>
              </a:defRPr>
            </a:lvl1pPr>
          </a:lstStyle>
          <a:p>
            <a:pPr>
              <a:defRPr/>
            </a:pPr>
            <a:endParaRPr lang="en-US"/>
          </a:p>
        </p:txBody>
      </p:sp>
      <p:sp>
        <p:nvSpPr>
          <p:cNvPr id="5" name="Slide Number Placeholder 4">
            <a:extLst>
              <a:ext uri="{FF2B5EF4-FFF2-40B4-BE49-F238E27FC236}">
                <a16:creationId xmlns:a16="http://schemas.microsoft.com/office/drawing/2014/main" id="{9A230CE9-63A3-F937-1F2C-0C07BC04BA44}"/>
              </a:ext>
            </a:extLst>
          </p:cNvPr>
          <p:cNvSpPr>
            <a:spLocks noGrp="1"/>
          </p:cNvSpPr>
          <p:nvPr>
            <p:ph type="sldNum" sz="quarter" idx="3"/>
          </p:nvPr>
        </p:nvSpPr>
        <p:spPr>
          <a:xfrm>
            <a:off x="3851275" y="9428163"/>
            <a:ext cx="2944813" cy="496887"/>
          </a:xfrm>
          <a:prstGeom prst="rect">
            <a:avLst/>
          </a:prstGeom>
        </p:spPr>
        <p:txBody>
          <a:bodyPr vert="horz" wrap="square" lIns="92153" tIns="46077" rIns="92153" bIns="46077" numCol="1" anchor="b" anchorCtr="0" compatLnSpc="1">
            <a:prstTxWarp prst="textNoShape">
              <a:avLst/>
            </a:prstTxWarp>
          </a:bodyPr>
          <a:lstStyle>
            <a:lvl1pPr algn="r">
              <a:defRPr sz="1200"/>
            </a:lvl1pPr>
          </a:lstStyle>
          <a:p>
            <a:pPr>
              <a:defRPr/>
            </a:pPr>
            <a:fld id="{D0EDAA91-C728-4236-9471-65E7FD7EED42}"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98729245-4D62-4DD2-A712-F41E64CD9D7C}" type="datetimeFigureOut">
              <a:rPr lang="en-GB" smtClean="0"/>
              <a:t>16/09/2025</a:t>
            </a:fld>
            <a:endParaRPr lang="en-GB"/>
          </a:p>
        </p:txBody>
      </p:sp>
      <p:sp>
        <p:nvSpPr>
          <p:cNvPr id="4" name="Slide Image Placeholder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9E72E479-B252-49F9-B86A-5B056EC614BA}" type="slidenum">
              <a:rPr lang="en-GB" smtClean="0"/>
              <a:t>‹#›</a:t>
            </a:fld>
            <a:endParaRPr lang="en-GB"/>
          </a:p>
        </p:txBody>
      </p:sp>
    </p:spTree>
    <p:extLst>
      <p:ext uri="{BB962C8B-B14F-4D97-AF65-F5344CB8AC3E}">
        <p14:creationId xmlns:p14="http://schemas.microsoft.com/office/powerpoint/2010/main" val="41798709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b="1"/>
              <a:t>ADD your settings figures to this slide for PA’s and severely PA’s.</a:t>
            </a:r>
          </a:p>
          <a:p>
            <a:r>
              <a:rPr lang="en-US"/>
              <a:t>Discuss what a PA and sever PA is.  Share data for your setting. </a:t>
            </a:r>
          </a:p>
          <a:p>
            <a:r>
              <a:rPr lang="en-US" b="1"/>
              <a:t>Discuss  the settings approach to improving attendance.</a:t>
            </a:r>
          </a:p>
          <a:p>
            <a:r>
              <a:rPr lang="en-US"/>
              <a:t>Explain this is a national, local and setting focus as the links to being absent from education and then being at risk of other safeguarding issues is evident in data and research e.g. exploitation.</a:t>
            </a:r>
          </a:p>
          <a:p>
            <a:endParaRPr lang="en-US"/>
          </a:p>
          <a:p>
            <a:endParaRPr lang="en-US"/>
          </a:p>
          <a:p>
            <a:endParaRPr lang="en-GB"/>
          </a:p>
        </p:txBody>
      </p:sp>
      <p:sp>
        <p:nvSpPr>
          <p:cNvPr id="4" name="Footer Placeholder 3"/>
          <p:cNvSpPr>
            <a:spLocks noGrp="1"/>
          </p:cNvSpPr>
          <p:nvPr>
            <p:ph type="ftr" sz="quarter" idx="4"/>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Halton Borough Council - Whole Staff Training - Refresher &amp; Updates - 2021/2022</a:t>
            </a:r>
          </a:p>
        </p:txBody>
      </p:sp>
      <p:sp>
        <p:nvSpPr>
          <p:cNvPr id="5" name="Slide Number Placeholder 4"/>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FB162B2-A1EF-4394-B980-4EA52A2CB1D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978259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8" descr="Air title.png">
            <a:extLst>
              <a:ext uri="{FF2B5EF4-FFF2-40B4-BE49-F238E27FC236}">
                <a16:creationId xmlns:a16="http://schemas.microsoft.com/office/drawing/2014/main" id="{F0E4DAB6-354E-6CFF-21B1-34CE151D53E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67150" y="0"/>
            <a:ext cx="52768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57200" y="1951038"/>
            <a:ext cx="4953000" cy="2193831"/>
          </a:xfrm>
        </p:spPr>
        <p:txBody>
          <a:bodyPr anchor="b" anchorCtr="0">
            <a:scene3d>
              <a:camera prst="orthographicFront"/>
              <a:lightRig rig="balanced" dir="t"/>
            </a:scene3d>
          </a:bodyPr>
          <a:lstStyle>
            <a:lvl1pPr>
              <a:defRPr sz="4800" b="0">
                <a:solidFill>
                  <a:schemeClr val="tx2"/>
                </a:solidFill>
              </a:defRPr>
            </a:lvl1pPr>
          </a:lstStyle>
          <a:p>
            <a:r>
              <a:rPr lang="en-US"/>
              <a:t>Click to edit Master title style</a:t>
            </a:r>
            <a:endParaRPr/>
          </a:p>
        </p:txBody>
      </p:sp>
      <p:sp>
        <p:nvSpPr>
          <p:cNvPr id="3" name="Subtitle 2"/>
          <p:cNvSpPr>
            <a:spLocks noGrp="1"/>
          </p:cNvSpPr>
          <p:nvPr>
            <p:ph type="subTitle" idx="1"/>
          </p:nvPr>
        </p:nvSpPr>
        <p:spPr>
          <a:xfrm>
            <a:off x="457200" y="4404618"/>
            <a:ext cx="5715000" cy="1413475"/>
          </a:xfrm>
        </p:spPr>
        <p:txBody>
          <a:bodyPr>
            <a:normAutofit/>
            <a:scene3d>
              <a:camera prst="orthographicFront"/>
              <a:lightRig rig="twoPt" dir="t"/>
            </a:scene3d>
          </a:bodyPr>
          <a:lstStyle>
            <a:lvl1pPr marL="0" indent="0" algn="l">
              <a:buNone/>
              <a:defRPr sz="1800" b="0" kern="1200">
                <a:solidFill>
                  <a:schemeClr val="tx2"/>
                </a:solidFill>
                <a:effectLst>
                  <a:outerShdw blurRad="12700" dist="12700" dir="3000000" algn="ctr" rotWithShape="0">
                    <a:schemeClr val="bg1">
                      <a:lumMod val="85000"/>
                      <a:alpha val="60000"/>
                    </a:schemeClr>
                  </a:outerShdw>
                </a:effectLst>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a:p>
        </p:txBody>
      </p:sp>
      <p:sp>
        <p:nvSpPr>
          <p:cNvPr id="5" name="Date Placeholder 3">
            <a:extLst>
              <a:ext uri="{FF2B5EF4-FFF2-40B4-BE49-F238E27FC236}">
                <a16:creationId xmlns:a16="http://schemas.microsoft.com/office/drawing/2014/main" id="{4C4DF018-0281-541F-328F-3D14E9E990EB}"/>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6435CFA4-3624-7900-7888-0878DC6EF476}"/>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AD0C0EFA-653F-2C12-D175-30665CF49414}"/>
              </a:ext>
            </a:extLst>
          </p:cNvPr>
          <p:cNvSpPr>
            <a:spLocks noGrp="1"/>
          </p:cNvSpPr>
          <p:nvPr>
            <p:ph type="sldNum" sz="quarter" idx="12"/>
          </p:nvPr>
        </p:nvSpPr>
        <p:spPr/>
        <p:txBody>
          <a:bodyPr/>
          <a:lstStyle>
            <a:lvl1pPr>
              <a:defRPr/>
            </a:lvl1pPr>
          </a:lstStyle>
          <a:p>
            <a:pPr>
              <a:defRPr/>
            </a:pPr>
            <a:fld id="{7A9CEBDB-B3C7-450C-8307-A75B6D5674FE}" type="slidenum">
              <a:rPr lang="en-US" altLang="en-US"/>
              <a:pPr>
                <a:defRPr/>
              </a:pPr>
              <a:t>‹#›</a:t>
            </a:fld>
            <a:endParaRPr lang="en-US" altLang="en-US"/>
          </a:p>
        </p:txBody>
      </p:sp>
    </p:spTree>
    <p:extLst>
      <p:ext uri="{BB962C8B-B14F-4D97-AF65-F5344CB8AC3E}">
        <p14:creationId xmlns:p14="http://schemas.microsoft.com/office/powerpoint/2010/main" val="1433392548"/>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a:extLst>
              <a:ext uri="{FF2B5EF4-FFF2-40B4-BE49-F238E27FC236}">
                <a16:creationId xmlns:a16="http://schemas.microsoft.com/office/drawing/2014/main" id="{C541BE15-0EB5-87F2-8F2E-19ACFF75888E}"/>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1C721CF7-3C39-17FA-8609-09F40208F682}"/>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A8A4322-3F08-D4DF-CA76-6DB7EBDD09AE}"/>
              </a:ext>
            </a:extLst>
          </p:cNvPr>
          <p:cNvSpPr>
            <a:spLocks noGrp="1"/>
          </p:cNvSpPr>
          <p:nvPr>
            <p:ph type="sldNum" sz="quarter" idx="12"/>
          </p:nvPr>
        </p:nvSpPr>
        <p:spPr/>
        <p:txBody>
          <a:bodyPr/>
          <a:lstStyle>
            <a:lvl1pPr>
              <a:defRPr/>
            </a:lvl1pPr>
          </a:lstStyle>
          <a:p>
            <a:pPr>
              <a:defRPr/>
            </a:pPr>
            <a:fld id="{534D860A-E26B-4DBB-A299-53E49EE96815}" type="slidenum">
              <a:rPr lang="en-US" altLang="en-US"/>
              <a:pPr>
                <a:defRPr/>
              </a:pPr>
              <a:t>‹#›</a:t>
            </a:fld>
            <a:endParaRPr lang="en-US" altLang="en-US"/>
          </a:p>
        </p:txBody>
      </p:sp>
    </p:spTree>
    <p:extLst>
      <p:ext uri="{BB962C8B-B14F-4D97-AF65-F5344CB8AC3E}">
        <p14:creationId xmlns:p14="http://schemas.microsoft.com/office/powerpoint/2010/main" val="39544081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4" name="Picture 8" descr="Air title.png">
            <a:extLst>
              <a:ext uri="{FF2B5EF4-FFF2-40B4-BE49-F238E27FC236}">
                <a16:creationId xmlns:a16="http://schemas.microsoft.com/office/drawing/2014/main" id="{5B5A58A6-F3DC-A43F-C4E8-518322D01819}"/>
              </a:ext>
            </a:extLst>
          </p:cNvPr>
          <p:cNvPicPr>
            <a:picLocks noChangeAspect="1"/>
          </p:cNvPicPr>
          <p:nvPr/>
        </p:nvPicPr>
        <p:blipFill>
          <a:blip r:embed="rId2">
            <a:extLst>
              <a:ext uri="{28A0092B-C50C-407E-A947-70E740481C1C}">
                <a14:useLocalDpi xmlns:a14="http://schemas.microsoft.com/office/drawing/2010/main" val="0"/>
              </a:ext>
            </a:extLst>
          </a:blip>
          <a:srcRect l="42293" t="29512" r="38657" b="34962"/>
          <a:stretch>
            <a:fillRect/>
          </a:stretch>
        </p:blipFill>
        <p:spPr bwMode="auto">
          <a:xfrm>
            <a:off x="0" y="0"/>
            <a:ext cx="1476375" cy="3576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1612900" y="2590800"/>
            <a:ext cx="5943600" cy="1447800"/>
          </a:xfrm>
        </p:spPr>
        <p:txBody>
          <a:bodyPr anchor="b" anchorCtr="0">
            <a:scene3d>
              <a:camera prst="orthographicFront"/>
              <a:lightRig rig="balanced" dir="t"/>
            </a:scene3d>
          </a:bodyPr>
          <a:lstStyle>
            <a:lvl1pPr algn="l" defTabSz="914400" rtl="0" eaLnBrk="1" latinLnBrk="0" hangingPunct="1">
              <a:spcBef>
                <a:spcPct val="0"/>
              </a:spcBef>
              <a:buNone/>
              <a:defRPr sz="4800" b="0" kern="1200" cap="none" spc="100" baseline="0">
                <a:solidFill>
                  <a:schemeClr val="tx2"/>
                </a:solidFill>
                <a:effectLst>
                  <a:outerShdw blurRad="127000" algn="ctr" rotWithShape="0">
                    <a:schemeClr val="bg1">
                      <a:alpha val="50000"/>
                    </a:schemeClr>
                  </a:outerShdw>
                </a:effectLst>
                <a:latin typeface="+mj-lt"/>
                <a:ea typeface="+mj-ea"/>
                <a:cs typeface="+mj-cs"/>
              </a:defRPr>
            </a:lvl1pPr>
          </a:lstStyle>
          <a:p>
            <a:r>
              <a:rPr lang="en-US"/>
              <a:t>Click to edit Master title style</a:t>
            </a:r>
            <a:endParaRPr/>
          </a:p>
        </p:txBody>
      </p:sp>
      <p:sp>
        <p:nvSpPr>
          <p:cNvPr id="3" name="Text Placeholder 2"/>
          <p:cNvSpPr>
            <a:spLocks noGrp="1"/>
          </p:cNvSpPr>
          <p:nvPr>
            <p:ph type="body" idx="1"/>
          </p:nvPr>
        </p:nvSpPr>
        <p:spPr>
          <a:xfrm>
            <a:off x="1612900" y="4038601"/>
            <a:ext cx="5943600" cy="1143000"/>
          </a:xfrm>
        </p:spPr>
        <p:txBody>
          <a:bodyPr rtlCol="0">
            <a:normAutofit/>
            <a:scene3d>
              <a:camera prst="orthographicFront"/>
              <a:lightRig rig="twoPt" dir="t"/>
            </a:scene3d>
          </a:bodyPr>
          <a:lstStyle>
            <a:lvl1pPr marL="0" indent="0" algn="l" defTabSz="914400" rtl="0" eaLnBrk="1" latinLnBrk="0" hangingPunct="1">
              <a:lnSpc>
                <a:spcPct val="100000"/>
              </a:lnSpc>
              <a:spcBef>
                <a:spcPts val="1600"/>
              </a:spcBef>
              <a:buSzPct val="80000"/>
              <a:buFont typeface="Wingdings" pitchFamily="2" charset="2"/>
              <a:buNone/>
              <a:defRPr sz="1800" b="0" kern="1200">
                <a:solidFill>
                  <a:schemeClr val="tx2"/>
                </a:solidFill>
                <a:effectLst>
                  <a:outerShdw blurRad="12700" dist="12700" dir="3000000" algn="ctr" rotWithShape="0">
                    <a:schemeClr val="bg1">
                      <a:lumMod val="85000"/>
                      <a:alpha val="60000"/>
                    </a:schemeClr>
                  </a:outerShdw>
                </a:effectLst>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Date Placeholder 3">
            <a:extLst>
              <a:ext uri="{FF2B5EF4-FFF2-40B4-BE49-F238E27FC236}">
                <a16:creationId xmlns:a16="http://schemas.microsoft.com/office/drawing/2014/main" id="{C39EBDB0-A15B-CF57-DA00-C4226D8CCD11}"/>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D595B367-6D84-B831-8F3D-A15833979708}"/>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B70FE2F1-20BB-650C-1895-0B6D0D28E3D9}"/>
              </a:ext>
            </a:extLst>
          </p:cNvPr>
          <p:cNvSpPr>
            <a:spLocks noGrp="1"/>
          </p:cNvSpPr>
          <p:nvPr>
            <p:ph type="sldNum" sz="quarter" idx="12"/>
          </p:nvPr>
        </p:nvSpPr>
        <p:spPr/>
        <p:txBody>
          <a:bodyPr/>
          <a:lstStyle>
            <a:lvl1pPr>
              <a:defRPr/>
            </a:lvl1pPr>
          </a:lstStyle>
          <a:p>
            <a:pPr>
              <a:defRPr/>
            </a:pPr>
            <a:fld id="{E0B9210A-AD93-47BE-8A2C-D9E92DDB5937}" type="slidenum">
              <a:rPr lang="en-US" altLang="en-US"/>
              <a:pPr>
                <a:defRPr/>
              </a:pPr>
              <a:t>‹#›</a:t>
            </a:fld>
            <a:endParaRPr lang="en-US" altLang="en-US"/>
          </a:p>
        </p:txBody>
      </p:sp>
    </p:spTree>
    <p:extLst>
      <p:ext uri="{BB962C8B-B14F-4D97-AF65-F5344CB8AC3E}">
        <p14:creationId xmlns:p14="http://schemas.microsoft.com/office/powerpoint/2010/main" val="24611744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600200" y="1951039"/>
            <a:ext cx="2743200" cy="3886200"/>
          </a:xfrm>
        </p:spPr>
        <p:txBody>
          <a:bodyPr>
            <a:normAutofit/>
          </a:bodyPr>
          <a:lstStyle>
            <a:lvl1pPr>
              <a:defRPr sz="1800"/>
            </a:lvl1pPr>
            <a:lvl2pPr>
              <a:defRPr sz="1800"/>
            </a:lvl2pPr>
            <a:lvl3pPr>
              <a:defRPr sz="1800"/>
            </a:lvl3pPr>
            <a:lvl4pPr>
              <a:defRPr sz="1800"/>
            </a:lvl4pPr>
            <a:lvl5pPr>
              <a:defRPr sz="1800"/>
            </a:lvl5pPr>
            <a:lvl6pPr>
              <a:buFont typeface="Wingdings" pitchFamily="2" charset="2"/>
              <a:buChar char="Ë"/>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4800600" y="1951039"/>
            <a:ext cx="2743200" cy="3886200"/>
          </a:xfrm>
        </p:spPr>
        <p:txBody>
          <a:bodyPr>
            <a:normAutofit/>
          </a:bodyPr>
          <a:lstStyle>
            <a:lvl1pPr>
              <a:defRPr sz="1800"/>
            </a:lvl1pPr>
            <a:lvl2pPr>
              <a:defRPr sz="1800"/>
            </a:lvl2pPr>
            <a:lvl3pPr>
              <a:defRPr sz="1800"/>
            </a:lvl3pPr>
            <a:lvl4pPr>
              <a:defRPr sz="1800"/>
            </a:lvl4pPr>
            <a:lvl5pPr>
              <a:defRPr sz="1800"/>
            </a:lvl5pPr>
            <a:lvl6pPr>
              <a:defRPr sz="1800" baseline="0"/>
            </a:lvl6pPr>
            <a:lvl7pPr>
              <a:defRPr sz="1800" baseline="0"/>
            </a:lvl7pPr>
            <a:lvl8pPr>
              <a:defRPr sz="1800" baseline="0"/>
            </a:lvl8pPr>
            <a:lvl9pPr>
              <a:defRPr sz="18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3">
            <a:extLst>
              <a:ext uri="{FF2B5EF4-FFF2-40B4-BE49-F238E27FC236}">
                <a16:creationId xmlns:a16="http://schemas.microsoft.com/office/drawing/2014/main" id="{57CB1B5E-97EB-66A4-5041-D92A78A58431}"/>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C39B7DAB-1FF2-C9BC-B196-F8D75820B769}"/>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D3B1E857-F353-774F-CAC9-E1B977D4B6A2}"/>
              </a:ext>
            </a:extLst>
          </p:cNvPr>
          <p:cNvSpPr>
            <a:spLocks noGrp="1"/>
          </p:cNvSpPr>
          <p:nvPr>
            <p:ph type="sldNum" sz="quarter" idx="12"/>
          </p:nvPr>
        </p:nvSpPr>
        <p:spPr/>
        <p:txBody>
          <a:bodyPr/>
          <a:lstStyle>
            <a:lvl1pPr>
              <a:defRPr/>
            </a:lvl1pPr>
          </a:lstStyle>
          <a:p>
            <a:pPr>
              <a:defRPr/>
            </a:pPr>
            <a:fld id="{0A7D1AE3-DFE3-41C9-AC1C-0B8E5A426698}" type="slidenum">
              <a:rPr lang="en-US" altLang="en-US"/>
              <a:pPr>
                <a:defRPr/>
              </a:pPr>
              <a:t>‹#›</a:t>
            </a:fld>
            <a:endParaRPr lang="en-US" altLang="en-US"/>
          </a:p>
        </p:txBody>
      </p:sp>
    </p:spTree>
    <p:extLst>
      <p:ext uri="{BB962C8B-B14F-4D97-AF65-F5344CB8AC3E}">
        <p14:creationId xmlns:p14="http://schemas.microsoft.com/office/powerpoint/2010/main" val="31179104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a:p>
        </p:txBody>
      </p:sp>
      <p:sp>
        <p:nvSpPr>
          <p:cNvPr id="3" name="Text Placeholder 2"/>
          <p:cNvSpPr>
            <a:spLocks noGrp="1"/>
          </p:cNvSpPr>
          <p:nvPr>
            <p:ph type="body" idx="1"/>
          </p:nvPr>
        </p:nvSpPr>
        <p:spPr>
          <a:xfrm>
            <a:off x="1600200" y="1660619"/>
            <a:ext cx="2743200" cy="827087"/>
          </a:xfrm>
        </p:spPr>
        <p:txBody>
          <a:bodyPr anchor="ct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600200" y="2667000"/>
            <a:ext cx="2743200" cy="3170238"/>
          </a:xfrm>
        </p:spPr>
        <p:txBody>
          <a:bodyPr>
            <a:normAutofit/>
          </a:bodyPr>
          <a:lstStyle>
            <a:lvl1pPr>
              <a:defRPr sz="1800" b="0"/>
            </a:lvl1pPr>
            <a:lvl2pPr>
              <a:defRPr sz="1800" b="0"/>
            </a:lvl2pPr>
            <a:lvl3pPr>
              <a:defRPr sz="1800" b="0"/>
            </a:lvl3pPr>
            <a:lvl4pPr>
              <a:defRPr sz="1800" b="0"/>
            </a:lvl4pPr>
            <a:lvl5pPr>
              <a:defRPr sz="1800" b="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4800600" y="1660619"/>
            <a:ext cx="2743200" cy="827087"/>
          </a:xfrm>
        </p:spPr>
        <p:txBody>
          <a:bodyPr anchor="ct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800600" y="2667000"/>
            <a:ext cx="2743200" cy="3170238"/>
          </a:xfrm>
        </p:spPr>
        <p:txBody>
          <a:bodyPr>
            <a:normAutofit/>
          </a:bodyPr>
          <a:lstStyle>
            <a:lvl1pPr>
              <a:defRPr sz="1800" b="0"/>
            </a:lvl1pPr>
            <a:lvl2pPr>
              <a:defRPr sz="1800" b="0"/>
            </a:lvl2pPr>
            <a:lvl3pPr>
              <a:defRPr sz="1800" b="0"/>
            </a:lvl3pPr>
            <a:lvl4pPr>
              <a:defRPr sz="1800" b="0"/>
            </a:lvl4pPr>
            <a:lvl5pPr>
              <a:defRPr sz="1800" b="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3">
            <a:extLst>
              <a:ext uri="{FF2B5EF4-FFF2-40B4-BE49-F238E27FC236}">
                <a16:creationId xmlns:a16="http://schemas.microsoft.com/office/drawing/2014/main" id="{C645FE93-4301-6B4F-7788-57BE25B764DD}"/>
              </a:ext>
            </a:extLst>
          </p:cNvPr>
          <p:cNvSpPr>
            <a:spLocks noGrp="1"/>
          </p:cNvSpPr>
          <p:nvPr>
            <p:ph type="dt" sz="half" idx="10"/>
          </p:nvPr>
        </p:nvSpPr>
        <p:spPr/>
        <p:txBody>
          <a:bodyPr/>
          <a:lstStyle>
            <a:lvl1pPr>
              <a:defRPr/>
            </a:lvl1pPr>
          </a:lstStyle>
          <a:p>
            <a:pPr>
              <a:defRPr/>
            </a:pPr>
            <a:endParaRPr lang="en-US"/>
          </a:p>
        </p:txBody>
      </p:sp>
      <p:sp>
        <p:nvSpPr>
          <p:cNvPr id="8" name="Footer Placeholder 4">
            <a:extLst>
              <a:ext uri="{FF2B5EF4-FFF2-40B4-BE49-F238E27FC236}">
                <a16:creationId xmlns:a16="http://schemas.microsoft.com/office/drawing/2014/main" id="{76DFAF5E-8F61-46D5-50A4-4E875E19D072}"/>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6722122F-90C2-F670-CBE7-8913EE1E1D47}"/>
              </a:ext>
            </a:extLst>
          </p:cNvPr>
          <p:cNvSpPr>
            <a:spLocks noGrp="1"/>
          </p:cNvSpPr>
          <p:nvPr>
            <p:ph type="sldNum" sz="quarter" idx="12"/>
          </p:nvPr>
        </p:nvSpPr>
        <p:spPr/>
        <p:txBody>
          <a:bodyPr/>
          <a:lstStyle>
            <a:lvl1pPr>
              <a:defRPr/>
            </a:lvl1pPr>
          </a:lstStyle>
          <a:p>
            <a:pPr>
              <a:defRPr/>
            </a:pPr>
            <a:fld id="{657C39E9-6213-4EF0-BCE6-9869D3EF42DA}" type="slidenum">
              <a:rPr lang="en-US" altLang="en-US"/>
              <a:pPr>
                <a:defRPr/>
              </a:pPr>
              <a:t>‹#›</a:t>
            </a:fld>
            <a:endParaRPr lang="en-US" altLang="en-US"/>
          </a:p>
        </p:txBody>
      </p:sp>
    </p:spTree>
    <p:extLst>
      <p:ext uri="{BB962C8B-B14F-4D97-AF65-F5344CB8AC3E}">
        <p14:creationId xmlns:p14="http://schemas.microsoft.com/office/powerpoint/2010/main" val="10661131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3">
            <a:extLst>
              <a:ext uri="{FF2B5EF4-FFF2-40B4-BE49-F238E27FC236}">
                <a16:creationId xmlns:a16="http://schemas.microsoft.com/office/drawing/2014/main" id="{80C1E683-F3B8-2206-9C68-B574A764DE36}"/>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00A775E6-07BF-4003-B9DD-8EEDD7026DB5}"/>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8E44DCE7-3769-474C-00E2-9B391556E216}"/>
              </a:ext>
            </a:extLst>
          </p:cNvPr>
          <p:cNvSpPr>
            <a:spLocks noGrp="1"/>
          </p:cNvSpPr>
          <p:nvPr>
            <p:ph type="sldNum" sz="quarter" idx="12"/>
          </p:nvPr>
        </p:nvSpPr>
        <p:spPr/>
        <p:txBody>
          <a:bodyPr/>
          <a:lstStyle>
            <a:lvl1pPr>
              <a:defRPr/>
            </a:lvl1pPr>
          </a:lstStyle>
          <a:p>
            <a:pPr>
              <a:defRPr/>
            </a:pPr>
            <a:fld id="{E81182A8-F302-42C9-BEE1-E583023C928C}" type="slidenum">
              <a:rPr lang="en-US" altLang="en-US"/>
              <a:pPr>
                <a:defRPr/>
              </a:pPr>
              <a:t>‹#›</a:t>
            </a:fld>
            <a:endParaRPr lang="en-US" altLang="en-US"/>
          </a:p>
        </p:txBody>
      </p:sp>
    </p:spTree>
    <p:extLst>
      <p:ext uri="{BB962C8B-B14F-4D97-AF65-F5344CB8AC3E}">
        <p14:creationId xmlns:p14="http://schemas.microsoft.com/office/powerpoint/2010/main" val="24342032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2" name="Picture 8" descr="Air title.png">
            <a:extLst>
              <a:ext uri="{FF2B5EF4-FFF2-40B4-BE49-F238E27FC236}">
                <a16:creationId xmlns:a16="http://schemas.microsoft.com/office/drawing/2014/main" id="{7EB20D30-00C3-232D-5584-6D39D6E09284}"/>
              </a:ext>
            </a:extLst>
          </p:cNvPr>
          <p:cNvPicPr>
            <a:picLocks noChangeAspect="1"/>
          </p:cNvPicPr>
          <p:nvPr/>
        </p:nvPicPr>
        <p:blipFill>
          <a:blip r:embed="rId2">
            <a:extLst>
              <a:ext uri="{28A0092B-C50C-407E-A947-70E740481C1C}">
                <a14:useLocalDpi xmlns:a14="http://schemas.microsoft.com/office/drawing/2010/main" val="0"/>
              </a:ext>
            </a:extLst>
          </a:blip>
          <a:srcRect l="42293" t="29512" r="38657" b="34962"/>
          <a:stretch>
            <a:fillRect/>
          </a:stretch>
        </p:blipFill>
        <p:spPr bwMode="auto">
          <a:xfrm>
            <a:off x="0" y="0"/>
            <a:ext cx="1476375" cy="3576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Date Placeholder 1">
            <a:extLst>
              <a:ext uri="{FF2B5EF4-FFF2-40B4-BE49-F238E27FC236}">
                <a16:creationId xmlns:a16="http://schemas.microsoft.com/office/drawing/2014/main" id="{05A085F4-4664-D547-5D5C-6595B8E5EAE9}"/>
              </a:ext>
            </a:extLst>
          </p:cNvPr>
          <p:cNvSpPr>
            <a:spLocks noGrp="1"/>
          </p:cNvSpPr>
          <p:nvPr>
            <p:ph type="dt" sz="half" idx="10"/>
          </p:nvPr>
        </p:nvSpPr>
        <p:spPr/>
        <p:txBody>
          <a:bodyPr/>
          <a:lstStyle>
            <a:lvl1pPr>
              <a:defRPr/>
            </a:lvl1pPr>
          </a:lstStyle>
          <a:p>
            <a:pPr>
              <a:defRPr/>
            </a:pPr>
            <a:endParaRPr lang="en-US"/>
          </a:p>
        </p:txBody>
      </p:sp>
      <p:sp>
        <p:nvSpPr>
          <p:cNvPr id="4" name="Footer Placeholder 2">
            <a:extLst>
              <a:ext uri="{FF2B5EF4-FFF2-40B4-BE49-F238E27FC236}">
                <a16:creationId xmlns:a16="http://schemas.microsoft.com/office/drawing/2014/main" id="{9ED9D891-2AA1-0542-696B-E427FDB35866}"/>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3">
            <a:extLst>
              <a:ext uri="{FF2B5EF4-FFF2-40B4-BE49-F238E27FC236}">
                <a16:creationId xmlns:a16="http://schemas.microsoft.com/office/drawing/2014/main" id="{5B4FFAF0-0854-06F4-AED3-D540E324C6D0}"/>
              </a:ext>
            </a:extLst>
          </p:cNvPr>
          <p:cNvSpPr>
            <a:spLocks noGrp="1"/>
          </p:cNvSpPr>
          <p:nvPr>
            <p:ph type="sldNum" sz="quarter" idx="12"/>
          </p:nvPr>
        </p:nvSpPr>
        <p:spPr/>
        <p:txBody>
          <a:bodyPr/>
          <a:lstStyle>
            <a:lvl1pPr>
              <a:defRPr/>
            </a:lvl1pPr>
          </a:lstStyle>
          <a:p>
            <a:pPr>
              <a:defRPr/>
            </a:pPr>
            <a:fld id="{C64F8DB2-2DF2-40C0-B4D1-9FB44990E2C0}" type="slidenum">
              <a:rPr lang="en-US" altLang="en-US"/>
              <a:pPr>
                <a:defRPr/>
              </a:pPr>
              <a:t>‹#›</a:t>
            </a:fld>
            <a:endParaRPr lang="en-US" altLang="en-US"/>
          </a:p>
        </p:txBody>
      </p:sp>
    </p:spTree>
    <p:extLst>
      <p:ext uri="{BB962C8B-B14F-4D97-AF65-F5344CB8AC3E}">
        <p14:creationId xmlns:p14="http://schemas.microsoft.com/office/powerpoint/2010/main" val="4415287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936750"/>
          </a:xfrm>
        </p:spPr>
        <p:txBody>
          <a:bodyPr anchorCtr="0">
            <a:noAutofit/>
          </a:bodyPr>
          <a:lstStyle>
            <a:lvl1pPr algn="l">
              <a:defRPr sz="3600" b="0"/>
            </a:lvl1pPr>
          </a:lstStyle>
          <a:p>
            <a:r>
              <a:rPr lang="en-US"/>
              <a:t>Click to edit Master title style</a:t>
            </a:r>
            <a:endParaRPr/>
          </a:p>
        </p:txBody>
      </p:sp>
      <p:sp>
        <p:nvSpPr>
          <p:cNvPr id="3" name="Content Placeholder 2"/>
          <p:cNvSpPr>
            <a:spLocks noGrp="1"/>
          </p:cNvSpPr>
          <p:nvPr>
            <p:ph idx="1"/>
          </p:nvPr>
        </p:nvSpPr>
        <p:spPr>
          <a:xfrm>
            <a:off x="3886200" y="838200"/>
            <a:ext cx="3657600" cy="4572000"/>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457200" y="3200399"/>
            <a:ext cx="2703513" cy="2636839"/>
          </a:xfrm>
        </p:spPr>
        <p:txBody>
          <a:bodyPr/>
          <a:lstStyle>
            <a:lvl1pPr marL="0" indent="0">
              <a:lnSpc>
                <a:spcPct val="150000"/>
              </a:lnSpc>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8FA4667A-1147-AC5B-0564-FE81E0527346}"/>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BBEDE6C3-3910-99CA-4C48-99261F72F80D}"/>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7B324069-D62E-E077-9509-6E25D43FCADB}"/>
              </a:ext>
            </a:extLst>
          </p:cNvPr>
          <p:cNvSpPr>
            <a:spLocks noGrp="1"/>
          </p:cNvSpPr>
          <p:nvPr>
            <p:ph type="sldNum" sz="quarter" idx="12"/>
          </p:nvPr>
        </p:nvSpPr>
        <p:spPr/>
        <p:txBody>
          <a:bodyPr/>
          <a:lstStyle>
            <a:lvl1pPr>
              <a:defRPr/>
            </a:lvl1pPr>
          </a:lstStyle>
          <a:p>
            <a:pPr>
              <a:defRPr/>
            </a:pPr>
            <a:fld id="{7CFFF90D-9A57-4150-BA29-25212605422E}" type="slidenum">
              <a:rPr lang="en-US" altLang="en-US"/>
              <a:pPr>
                <a:defRPr/>
              </a:pPr>
              <a:t>‹#›</a:t>
            </a:fld>
            <a:endParaRPr lang="en-US" altLang="en-US"/>
          </a:p>
        </p:txBody>
      </p:sp>
    </p:spTree>
    <p:extLst>
      <p:ext uri="{BB962C8B-B14F-4D97-AF65-F5344CB8AC3E}">
        <p14:creationId xmlns:p14="http://schemas.microsoft.com/office/powerpoint/2010/main" val="17159024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2" cy="1936750"/>
          </a:xfrm>
        </p:spPr>
        <p:txBody>
          <a:bodyPr anchorCtr="0">
            <a:noAutofit/>
          </a:bodyPr>
          <a:lstStyle>
            <a:lvl1pPr algn="l" defTabSz="914400" rtl="0" eaLnBrk="1" latinLnBrk="0" hangingPunct="1">
              <a:spcBef>
                <a:spcPct val="0"/>
              </a:spcBef>
              <a:buNone/>
              <a:defRPr sz="3600" b="0" kern="1200" cap="none" spc="100" baseline="0">
                <a:solidFill>
                  <a:schemeClr val="tx2"/>
                </a:solidFill>
                <a:effectLst>
                  <a:outerShdw blurRad="127000" algn="ctr" rotWithShape="0">
                    <a:schemeClr val="bg1">
                      <a:alpha val="50000"/>
                    </a:schemeClr>
                  </a:outerShdw>
                </a:effectLst>
                <a:latin typeface="+mj-lt"/>
                <a:ea typeface="+mj-ea"/>
                <a:cs typeface="+mj-cs"/>
              </a:defRPr>
            </a:lvl1pPr>
          </a:lstStyle>
          <a:p>
            <a:r>
              <a:rPr lang="en-US"/>
              <a:t>Click to edit Master title style</a:t>
            </a:r>
            <a:endParaRPr/>
          </a:p>
        </p:txBody>
      </p:sp>
      <p:sp>
        <p:nvSpPr>
          <p:cNvPr id="3" name="Picture Placeholder 2"/>
          <p:cNvSpPr>
            <a:spLocks noGrp="1"/>
          </p:cNvSpPr>
          <p:nvPr>
            <p:ph type="pic" idx="1"/>
          </p:nvPr>
        </p:nvSpPr>
        <p:spPr>
          <a:xfrm>
            <a:off x="3886200" y="838200"/>
            <a:ext cx="3657600" cy="4572000"/>
          </a:xfrm>
          <a:prstGeom prst="rect">
            <a:avLst/>
          </a:prstGeom>
          <a:ln>
            <a:noFill/>
          </a:ln>
          <a:effectLst>
            <a:reflection blurRad="42700" stA="30000" endPos="20000" dist="40000" dir="5400000" sy="-100000" algn="bl" rotWithShape="0"/>
          </a:effectLst>
          <a:scene3d>
            <a:camera prst="perspectiveContrastingLeftFacing">
              <a:rot lat="295432" lon="20402243" rev="52222"/>
            </a:camera>
            <a:lightRig rig="threePt" dir="t">
              <a:rot lat="0" lon="0" rev="2700000"/>
            </a:lightRig>
          </a:scene3d>
          <a:sp3d>
            <a:bevelT w="63500" h="50800"/>
          </a:sp3d>
        </p:spPr>
        <p:txBody>
          <a:bodyPr rtlCol="0">
            <a:normAutofit/>
          </a:bodyPr>
          <a:lstStyle>
            <a:lvl1pPr marL="0" indent="0">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noProof="0"/>
          </a:p>
        </p:txBody>
      </p:sp>
      <p:sp>
        <p:nvSpPr>
          <p:cNvPr id="4" name="Text Placeholder 3"/>
          <p:cNvSpPr>
            <a:spLocks noGrp="1"/>
          </p:cNvSpPr>
          <p:nvPr>
            <p:ph type="body" sz="half" idx="2"/>
          </p:nvPr>
        </p:nvSpPr>
        <p:spPr>
          <a:xfrm>
            <a:off x="457200" y="3200398"/>
            <a:ext cx="2703512" cy="2636838"/>
          </a:xfrm>
        </p:spPr>
        <p:txBody>
          <a:bodyPr rtlCol="0">
            <a:normAutofit/>
          </a:bodyPr>
          <a:lstStyle>
            <a:lvl1pPr marL="0" indent="0">
              <a:lnSpc>
                <a:spcPct val="150000"/>
              </a:lnSpc>
              <a:buNone/>
              <a:defRPr sz="1400" kern="1200">
                <a:solidFill>
                  <a:schemeClr val="tx2"/>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C50F8576-498A-5AF3-B458-9611A779640A}"/>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a16="http://schemas.microsoft.com/office/drawing/2014/main" id="{CC6ACE82-0246-9EC4-FBA8-E28290A110F1}"/>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435CB75F-FB5B-C281-1436-E5A62633588C}"/>
              </a:ext>
            </a:extLst>
          </p:cNvPr>
          <p:cNvSpPr>
            <a:spLocks noGrp="1"/>
          </p:cNvSpPr>
          <p:nvPr>
            <p:ph type="sldNum" sz="quarter" idx="12"/>
          </p:nvPr>
        </p:nvSpPr>
        <p:spPr/>
        <p:txBody>
          <a:bodyPr/>
          <a:lstStyle>
            <a:lvl1pPr>
              <a:defRPr/>
            </a:lvl1pPr>
          </a:lstStyle>
          <a:p>
            <a:pPr>
              <a:defRPr/>
            </a:pPr>
            <a:fld id="{D71879E3-1982-44BE-B427-395DE5CC3454}" type="slidenum">
              <a:rPr lang="en-US" altLang="en-US"/>
              <a:pPr>
                <a:defRPr/>
              </a:pPr>
              <a:t>‹#›</a:t>
            </a:fld>
            <a:endParaRPr lang="en-US" altLang="en-US"/>
          </a:p>
        </p:txBody>
      </p:sp>
    </p:spTree>
    <p:extLst>
      <p:ext uri="{BB962C8B-B14F-4D97-AF65-F5344CB8AC3E}">
        <p14:creationId xmlns:p14="http://schemas.microsoft.com/office/powerpoint/2010/main" val="6993698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a:extLst>
              <a:ext uri="{FF2B5EF4-FFF2-40B4-BE49-F238E27FC236}">
                <a16:creationId xmlns:a16="http://schemas.microsoft.com/office/drawing/2014/main" id="{40203BC6-5493-15B4-F21C-8FA663F41938}"/>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20DF59A5-569D-6B74-8B9B-2EA05E763823}"/>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712E07DD-5745-F78E-6122-2FED46B37DD4}"/>
              </a:ext>
            </a:extLst>
          </p:cNvPr>
          <p:cNvSpPr>
            <a:spLocks noGrp="1"/>
          </p:cNvSpPr>
          <p:nvPr>
            <p:ph type="sldNum" sz="quarter" idx="12"/>
          </p:nvPr>
        </p:nvSpPr>
        <p:spPr/>
        <p:txBody>
          <a:bodyPr/>
          <a:lstStyle>
            <a:lvl1pPr>
              <a:defRPr/>
            </a:lvl1pPr>
          </a:lstStyle>
          <a:p>
            <a:pPr>
              <a:defRPr/>
            </a:pPr>
            <a:fld id="{DE6655DE-1CBE-4B1B-BA8B-C611E86D243A}" type="slidenum">
              <a:rPr lang="en-US" altLang="en-US"/>
              <a:pPr>
                <a:defRPr/>
              </a:pPr>
              <a:t>‹#›</a:t>
            </a:fld>
            <a:endParaRPr lang="en-US" altLang="en-US"/>
          </a:p>
        </p:txBody>
      </p:sp>
    </p:spTree>
    <p:extLst>
      <p:ext uri="{BB962C8B-B14F-4D97-AF65-F5344CB8AC3E}">
        <p14:creationId xmlns:p14="http://schemas.microsoft.com/office/powerpoint/2010/main" val="6816536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762001"/>
            <a:ext cx="1676400" cy="5075238"/>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457200" y="762001"/>
            <a:ext cx="5867400" cy="50752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a:extLst>
              <a:ext uri="{FF2B5EF4-FFF2-40B4-BE49-F238E27FC236}">
                <a16:creationId xmlns:a16="http://schemas.microsoft.com/office/drawing/2014/main" id="{9FBEDF66-FF51-9364-26FC-586F2A2D0B14}"/>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205BF48F-81A9-F95B-8024-96A5F214AF8E}"/>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A1F12DE4-EAC7-BF12-BA9D-87A7ED4493E5}"/>
              </a:ext>
            </a:extLst>
          </p:cNvPr>
          <p:cNvSpPr>
            <a:spLocks noGrp="1"/>
          </p:cNvSpPr>
          <p:nvPr>
            <p:ph type="sldNum" sz="quarter" idx="12"/>
          </p:nvPr>
        </p:nvSpPr>
        <p:spPr/>
        <p:txBody>
          <a:bodyPr/>
          <a:lstStyle>
            <a:lvl1pPr>
              <a:defRPr/>
            </a:lvl1pPr>
          </a:lstStyle>
          <a:p>
            <a:pPr>
              <a:defRPr/>
            </a:pPr>
            <a:fld id="{C8240F19-5254-4A26-8677-1B35FA59D63B}" type="slidenum">
              <a:rPr lang="en-US" altLang="en-US"/>
              <a:pPr>
                <a:defRPr/>
              </a:pPr>
              <a:t>‹#›</a:t>
            </a:fld>
            <a:endParaRPr lang="en-US" altLang="en-US"/>
          </a:p>
        </p:txBody>
      </p:sp>
    </p:spTree>
    <p:extLst>
      <p:ext uri="{BB962C8B-B14F-4D97-AF65-F5344CB8AC3E}">
        <p14:creationId xmlns:p14="http://schemas.microsoft.com/office/powerpoint/2010/main" val="17499033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Diseño personalizado">
    <p:spTree>
      <p:nvGrpSpPr>
        <p:cNvPr id="1" name=""/>
        <p:cNvGrpSpPr/>
        <p:nvPr/>
      </p:nvGrpSpPr>
      <p:grpSpPr>
        <a:xfrm>
          <a:off x="0" y="0"/>
          <a:ext cx="0" cy="0"/>
          <a:chOff x="0" y="0"/>
          <a:chExt cx="0" cy="0"/>
        </a:xfrm>
      </p:grpSpPr>
      <p:sp>
        <p:nvSpPr>
          <p:cNvPr id="5" name="灯片编号占位符 5">
            <a:extLst>
              <a:ext uri="{FF2B5EF4-FFF2-40B4-BE49-F238E27FC236}">
                <a16:creationId xmlns:a16="http://schemas.microsoft.com/office/drawing/2014/main" id="{31F39DDD-3C74-D04D-849B-667168C9B6DB}"/>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b="0" i="0">
                <a:solidFill>
                  <a:schemeClr val="tx1">
                    <a:tint val="75000"/>
                  </a:schemeClr>
                </a:solidFill>
                <a:latin typeface="Abadi Extra Light" panose="020B0204020104020204" pitchFamily="34" charset="0"/>
              </a:defRPr>
            </a:lvl1pPr>
          </a:lstStyle>
          <a:p>
            <a:fld id="{FF7A4A5A-5C6D-4E6F-81A3-06DF189A7A65}" type="slidenum">
              <a:rPr lang="zh-CN" altLang="en-US" smtClean="0"/>
              <a:pPr/>
              <a:t>‹#›</a:t>
            </a:fld>
            <a:endParaRPr lang="zh-CN" altLang="en-US" dirty="0">
              <a:latin typeface="Abadi Extra Light" panose="020B0204020104020204" pitchFamily="34" charset="0"/>
            </a:endParaRPr>
          </a:p>
        </p:txBody>
      </p:sp>
      <p:pic>
        <p:nvPicPr>
          <p:cNvPr id="7" name="Picture 6" descr="A picture containing circle, graphics, screenshot, font&#10;&#10;Description automatically generated">
            <a:extLst>
              <a:ext uri="{FF2B5EF4-FFF2-40B4-BE49-F238E27FC236}">
                <a16:creationId xmlns:a16="http://schemas.microsoft.com/office/drawing/2014/main" id="{84246C0E-32B2-C349-B8DF-02BD7DAEDA7B}"/>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7502236" y="376094"/>
            <a:ext cx="1013114" cy="1350818"/>
          </a:xfrm>
          <a:prstGeom prst="rect">
            <a:avLst/>
          </a:prstGeom>
        </p:spPr>
      </p:pic>
      <p:pic>
        <p:nvPicPr>
          <p:cNvPr id="4" name="Picture 3" descr="A picture containing sky, lake, outdoor, water&#10;&#10;Description automatically generated">
            <a:extLst>
              <a:ext uri="{FF2B5EF4-FFF2-40B4-BE49-F238E27FC236}">
                <a16:creationId xmlns:a16="http://schemas.microsoft.com/office/drawing/2014/main" id="{F2BC80CF-7957-6140-9CAC-57119076AB17}"/>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rot="10800000" flipH="1" flipV="1">
            <a:off x="0" y="0"/>
            <a:ext cx="3689604" cy="3662868"/>
          </a:xfrm>
          <a:prstGeom prst="rect">
            <a:avLst/>
          </a:prstGeom>
        </p:spPr>
      </p:pic>
    </p:spTree>
    <p:extLst>
      <p:ext uri="{BB962C8B-B14F-4D97-AF65-F5344CB8AC3E}">
        <p14:creationId xmlns:p14="http://schemas.microsoft.com/office/powerpoint/2010/main" val="35184196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685800" y="2130425"/>
            <a:ext cx="7772400" cy="1470025"/>
          </a:xfrm>
          <a:prstGeom prst="rect">
            <a:avLst/>
          </a:prstGeom>
        </p:spPr>
        <p:txBody>
          <a:bodyPr/>
          <a:lstStyle/>
          <a:p>
            <a:r>
              <a:t>Title Text</a:t>
            </a:r>
          </a:p>
        </p:txBody>
      </p:sp>
      <p:sp>
        <p:nvSpPr>
          <p:cNvPr id="12" name="Body Level One…"/>
          <p:cNvSpPr txBox="1">
            <a:spLocks noGrp="1"/>
          </p:cNvSpPr>
          <p:nvPr>
            <p:ph type="body" sz="quarter" idx="1"/>
          </p:nvPr>
        </p:nvSpPr>
        <p:spPr>
          <a:xfrm>
            <a:off x="1371600" y="3886200"/>
            <a:ext cx="6400800" cy="1752600"/>
          </a:xfrm>
          <a:prstGeom prst="rect">
            <a:avLst/>
          </a:prstGeom>
        </p:spPr>
        <p:txBody>
          <a:bodyPr/>
          <a:lstStyle>
            <a:lvl1pPr marL="0" indent="0" algn="ctr">
              <a:buSzTx/>
              <a:buFontTx/>
              <a:buNone/>
              <a:defRPr>
                <a:solidFill>
                  <a:srgbClr val="888888"/>
                </a:solidFill>
              </a:defRPr>
            </a:lvl1pPr>
            <a:lvl2pPr marL="0" indent="457200" algn="ctr">
              <a:buSzTx/>
              <a:buFontTx/>
              <a:buNone/>
              <a:defRPr>
                <a:solidFill>
                  <a:srgbClr val="888888"/>
                </a:solidFill>
              </a:defRPr>
            </a:lvl2pPr>
            <a:lvl3pPr marL="0" indent="914400" algn="ctr">
              <a:buSzTx/>
              <a:buFontTx/>
              <a:buNone/>
              <a:defRPr>
                <a:solidFill>
                  <a:srgbClr val="888888"/>
                </a:solidFill>
              </a:defRPr>
            </a:lvl3pPr>
            <a:lvl4pPr marL="0" indent="1371600" algn="ctr">
              <a:buSzTx/>
              <a:buFontTx/>
              <a:buNone/>
              <a:defRPr>
                <a:solidFill>
                  <a:srgbClr val="888888"/>
                </a:solidFill>
              </a:defRPr>
            </a:lvl4pPr>
            <a:lvl5pPr marL="0" indent="1828800" algn="ctr">
              <a:buSzTx/>
              <a:buFontTx/>
              <a:buNone/>
              <a:defRPr>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Title Text"/>
          <p:cNvSpPr txBox="1">
            <a:spLocks noGrp="1"/>
          </p:cNvSpPr>
          <p:nvPr>
            <p:ph type="title"/>
          </p:nvPr>
        </p:nvSpPr>
        <p:spPr>
          <a:prstGeom prst="rect">
            <a:avLst/>
          </a:prstGeom>
        </p:spPr>
        <p:txBody>
          <a:bodyPr/>
          <a:lstStyle/>
          <a:p>
            <a:r>
              <a:t>Title Text</a:t>
            </a:r>
          </a:p>
        </p:txBody>
      </p:sp>
      <p:sp>
        <p:nvSpPr>
          <p:cNvPr id="2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Title Text"/>
          <p:cNvSpPr txBox="1">
            <a:spLocks noGrp="1"/>
          </p:cNvSpPr>
          <p:nvPr>
            <p:ph type="title"/>
          </p:nvPr>
        </p:nvSpPr>
        <p:spPr>
          <a:xfrm>
            <a:off x="722312" y="4406900"/>
            <a:ext cx="7772401" cy="1362075"/>
          </a:xfrm>
          <a:prstGeom prst="rect">
            <a:avLst/>
          </a:prstGeom>
        </p:spPr>
        <p:txBody>
          <a:bodyPr anchor="t"/>
          <a:lstStyle>
            <a:lvl1pPr algn="l">
              <a:defRPr sz="4000" cap="all"/>
            </a:lvl1pPr>
          </a:lstStyle>
          <a:p>
            <a:r>
              <a:t>Title Text</a:t>
            </a:r>
          </a:p>
        </p:txBody>
      </p:sp>
      <p:sp>
        <p:nvSpPr>
          <p:cNvPr id="30" name="Body Level One…"/>
          <p:cNvSpPr txBox="1">
            <a:spLocks noGrp="1"/>
          </p:cNvSpPr>
          <p:nvPr>
            <p:ph type="body" sz="quarter" idx="1"/>
          </p:nvPr>
        </p:nvSpPr>
        <p:spPr>
          <a:xfrm>
            <a:off x="722312" y="2906713"/>
            <a:ext cx="7772401" cy="1500188"/>
          </a:xfrm>
          <a:prstGeom prst="rect">
            <a:avLst/>
          </a:prstGeom>
        </p:spPr>
        <p:txBody>
          <a:bodyPr anchor="b"/>
          <a:lstStyle>
            <a:lvl1pPr marL="0" indent="0">
              <a:spcBef>
                <a:spcPts val="400"/>
              </a:spcBef>
              <a:buSzTx/>
              <a:buFontTx/>
              <a:buNone/>
              <a:defRPr sz="2000">
                <a:solidFill>
                  <a:srgbClr val="888888"/>
                </a:solidFill>
              </a:defRPr>
            </a:lvl1pPr>
            <a:lvl2pPr marL="0" indent="457200">
              <a:spcBef>
                <a:spcPts val="400"/>
              </a:spcBef>
              <a:buSzTx/>
              <a:buFontTx/>
              <a:buNone/>
              <a:defRPr sz="2000">
                <a:solidFill>
                  <a:srgbClr val="888888"/>
                </a:solidFill>
              </a:defRPr>
            </a:lvl2pPr>
            <a:lvl3pPr marL="0" indent="914400">
              <a:spcBef>
                <a:spcPts val="400"/>
              </a:spcBef>
              <a:buSzTx/>
              <a:buFontTx/>
              <a:buNone/>
              <a:defRPr sz="2000">
                <a:solidFill>
                  <a:srgbClr val="888888"/>
                </a:solidFill>
              </a:defRPr>
            </a:lvl3pPr>
            <a:lvl4pPr marL="0" indent="1371600">
              <a:spcBef>
                <a:spcPts val="400"/>
              </a:spcBef>
              <a:buSzTx/>
              <a:buFontTx/>
              <a:buNone/>
              <a:defRPr sz="2000">
                <a:solidFill>
                  <a:srgbClr val="888888"/>
                </a:solidFill>
              </a:defRPr>
            </a:lvl4pPr>
            <a:lvl5pPr marL="0" indent="1828800">
              <a:spcBef>
                <a:spcPts val="400"/>
              </a:spcBef>
              <a:buSzTx/>
              <a:buFontTx/>
              <a:buNone/>
              <a:defRPr sz="20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457200" y="1600200"/>
            <a:ext cx="4038600" cy="4525963"/>
          </a:xfrm>
          <a:prstGeom prst="rect">
            <a:avLst/>
          </a:prstGeom>
        </p:spPr>
        <p:txBody>
          <a:bodyPr/>
          <a:lstStyle>
            <a:lvl1pPr>
              <a:spcBef>
                <a:spcPts val="600"/>
              </a:spcBef>
              <a:defRPr sz="2800"/>
            </a:lvl1pPr>
            <a:lvl2pPr marL="790575" indent="-333375">
              <a:spcBef>
                <a:spcPts val="600"/>
              </a:spcBef>
              <a:defRPr sz="2800"/>
            </a:lvl2pPr>
            <a:lvl3pPr marL="1234439" indent="-320039">
              <a:spcBef>
                <a:spcPts val="600"/>
              </a:spcBef>
              <a:defRPr sz="2800"/>
            </a:lvl3pPr>
            <a:lvl4pPr marL="1727200" indent="-355600">
              <a:spcBef>
                <a:spcPts val="600"/>
              </a:spcBef>
              <a:defRPr sz="2800"/>
            </a:lvl4pPr>
            <a:lvl5pPr marL="2184400" indent="-355600">
              <a:spcBef>
                <a:spcPts val="600"/>
              </a:spcBef>
              <a:defRPr sz="2800"/>
            </a:lvl5p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Title Text"/>
          <p:cNvSpPr txBox="1">
            <a:spLocks noGrp="1"/>
          </p:cNvSpPr>
          <p:nvPr>
            <p:ph type="title"/>
          </p:nvPr>
        </p:nvSpPr>
        <p:spPr>
          <a:prstGeom prst="rect">
            <a:avLst/>
          </a:prstGeom>
        </p:spPr>
        <p:txBody>
          <a:bodyPr/>
          <a:lstStyle/>
          <a:p>
            <a:r>
              <a:t>Title Text</a:t>
            </a:r>
          </a:p>
        </p:txBody>
      </p:sp>
      <p:sp>
        <p:nvSpPr>
          <p:cNvPr id="48" name="Body Level One…"/>
          <p:cNvSpPr txBox="1">
            <a:spLocks noGrp="1"/>
          </p:cNvSpPr>
          <p:nvPr>
            <p:ph type="body" sz="quarter" idx="1"/>
          </p:nvPr>
        </p:nvSpPr>
        <p:spPr>
          <a:xfrm>
            <a:off x="457200" y="1535112"/>
            <a:ext cx="4040188" cy="639763"/>
          </a:xfrm>
          <a:prstGeom prst="rect">
            <a:avLst/>
          </a:prstGeom>
        </p:spPr>
        <p:txBody>
          <a:bodyPr anchor="b"/>
          <a:lstStyle>
            <a:lvl1pPr marL="0" indent="0">
              <a:spcBef>
                <a:spcPts val="500"/>
              </a:spcBef>
              <a:buSzTx/>
              <a:buFontTx/>
              <a:buNone/>
              <a:defRPr sz="2400"/>
            </a:lvl1pPr>
            <a:lvl2pPr marL="0" indent="457200">
              <a:spcBef>
                <a:spcPts val="500"/>
              </a:spcBef>
              <a:buSzTx/>
              <a:buFontTx/>
              <a:buNone/>
              <a:defRPr sz="2400"/>
            </a:lvl2pPr>
            <a:lvl3pPr marL="0" indent="914400">
              <a:spcBef>
                <a:spcPts val="500"/>
              </a:spcBef>
              <a:buSzTx/>
              <a:buFontTx/>
              <a:buNone/>
              <a:defRPr sz="2400"/>
            </a:lvl3pPr>
            <a:lvl4pPr marL="0" indent="1371600">
              <a:spcBef>
                <a:spcPts val="500"/>
              </a:spcBef>
              <a:buSzTx/>
              <a:buFontTx/>
              <a:buNone/>
              <a:defRPr sz="2400"/>
            </a:lvl4pPr>
            <a:lvl5pPr marL="0" indent="1828800">
              <a:spcBef>
                <a:spcPts val="500"/>
              </a:spcBef>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49" name="Text Placeholder 4"/>
          <p:cNvSpPr>
            <a:spLocks noGrp="1"/>
          </p:cNvSpPr>
          <p:nvPr>
            <p:ph type="body" sz="quarter" idx="21"/>
          </p:nvPr>
        </p:nvSpPr>
        <p:spPr>
          <a:xfrm>
            <a:off x="4645025" y="1535112"/>
            <a:ext cx="4041775" cy="639763"/>
          </a:xfrm>
          <a:prstGeom prst="rect">
            <a:avLst/>
          </a:prstGeom>
        </p:spPr>
        <p:txBody>
          <a:bodyPr anchor="b"/>
          <a:lstStyle/>
          <a:p>
            <a:pPr marL="0" indent="0">
              <a:spcBef>
                <a:spcPts val="500"/>
              </a:spcBef>
              <a:buSzTx/>
              <a:buFontTx/>
              <a:buNone/>
              <a:defRPr sz="2400"/>
            </a:pPr>
            <a:endParaRPr/>
          </a:p>
        </p:txBody>
      </p:sp>
      <p:sp>
        <p:nvSpPr>
          <p:cNvPr id="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Title Text"/>
          <p:cNvSpPr txBox="1">
            <a:spLocks noGrp="1"/>
          </p:cNvSpPr>
          <p:nvPr>
            <p:ph type="title"/>
          </p:nvPr>
        </p:nvSpPr>
        <p:spPr>
          <a:prstGeom prst="rect">
            <a:avLst/>
          </a:prstGeom>
        </p:spPr>
        <p:txBody>
          <a:bodyPr/>
          <a:lstStyle/>
          <a:p>
            <a:r>
              <a:t>Title Text</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Title Text"/>
          <p:cNvSpPr txBox="1">
            <a:spLocks noGrp="1"/>
          </p:cNvSpPr>
          <p:nvPr>
            <p:ph type="title"/>
          </p:nvPr>
        </p:nvSpPr>
        <p:spPr>
          <a:xfrm>
            <a:off x="457200" y="273050"/>
            <a:ext cx="3008314" cy="1162050"/>
          </a:xfrm>
          <a:prstGeom prst="rect">
            <a:avLst/>
          </a:prstGeom>
        </p:spPr>
        <p:txBody>
          <a:bodyPr anchor="b"/>
          <a:lstStyle>
            <a:lvl1pPr algn="l">
              <a:defRPr sz="2000"/>
            </a:lvl1pPr>
          </a:lstStyle>
          <a:p>
            <a:r>
              <a:t>Title Text</a:t>
            </a:r>
          </a:p>
        </p:txBody>
      </p:sp>
      <p:sp>
        <p:nvSpPr>
          <p:cNvPr id="73" name="Body Level One…"/>
          <p:cNvSpPr txBox="1">
            <a:spLocks noGrp="1"/>
          </p:cNvSpPr>
          <p:nvPr>
            <p:ph type="body" idx="1"/>
          </p:nvPr>
        </p:nvSpPr>
        <p:spPr>
          <a:xfrm>
            <a:off x="3575050" y="273050"/>
            <a:ext cx="5111750" cy="5853113"/>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74" name="Text Placeholder 3"/>
          <p:cNvSpPr>
            <a:spLocks noGrp="1"/>
          </p:cNvSpPr>
          <p:nvPr>
            <p:ph type="body" sz="half" idx="21"/>
          </p:nvPr>
        </p:nvSpPr>
        <p:spPr>
          <a:xfrm>
            <a:off x="457199" y="1435100"/>
            <a:ext cx="3008315" cy="4691063"/>
          </a:xfrm>
          <a:prstGeom prst="rect">
            <a:avLst/>
          </a:prstGeom>
        </p:spPr>
        <p:txBody>
          <a:bodyPr/>
          <a:lstStyle/>
          <a:p>
            <a:pPr marL="0" indent="0">
              <a:spcBef>
                <a:spcPts val="300"/>
              </a:spcBef>
              <a:buSzTx/>
              <a:buFontTx/>
              <a:buNone/>
              <a:defRPr sz="1400"/>
            </a:pPr>
            <a:endParaRP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Title Text"/>
          <p:cNvSpPr txBox="1">
            <a:spLocks noGrp="1"/>
          </p:cNvSpPr>
          <p:nvPr>
            <p:ph type="title"/>
          </p:nvPr>
        </p:nvSpPr>
        <p:spPr>
          <a:xfrm>
            <a:off x="1792288" y="4800600"/>
            <a:ext cx="5486401" cy="566738"/>
          </a:xfrm>
          <a:prstGeom prst="rect">
            <a:avLst/>
          </a:prstGeom>
        </p:spPr>
        <p:txBody>
          <a:bodyPr anchor="b"/>
          <a:lstStyle>
            <a:lvl1pPr algn="l">
              <a:defRPr sz="2000"/>
            </a:lvl1pPr>
          </a:lstStyle>
          <a:p>
            <a:r>
              <a:t>Title Text</a:t>
            </a:r>
          </a:p>
        </p:txBody>
      </p:sp>
      <p:sp>
        <p:nvSpPr>
          <p:cNvPr id="83" name="Picture Placeholder 2"/>
          <p:cNvSpPr>
            <a:spLocks noGrp="1"/>
          </p:cNvSpPr>
          <p:nvPr>
            <p:ph type="pic" sz="half" idx="21"/>
          </p:nvPr>
        </p:nvSpPr>
        <p:spPr>
          <a:xfrm>
            <a:off x="1792288" y="612775"/>
            <a:ext cx="5486401" cy="4114800"/>
          </a:xfrm>
          <a:prstGeom prst="rect">
            <a:avLst/>
          </a:prstGeom>
        </p:spPr>
        <p:txBody>
          <a:bodyPr lIns="91439" rIns="91439">
            <a:noAutofit/>
          </a:bodyPr>
          <a:lstStyle/>
          <a:p>
            <a:endParaRPr/>
          </a:p>
        </p:txBody>
      </p:sp>
      <p:sp>
        <p:nvSpPr>
          <p:cNvPr id="84" name="Body Level One…"/>
          <p:cNvSpPr txBox="1">
            <a:spLocks noGrp="1"/>
          </p:cNvSpPr>
          <p:nvPr>
            <p:ph type="body" sz="quarter" idx="1"/>
          </p:nvPr>
        </p:nvSpPr>
        <p:spPr>
          <a:xfrm>
            <a:off x="1792288" y="5367337"/>
            <a:ext cx="5486401" cy="804863"/>
          </a:xfrm>
          <a:prstGeom prst="rect">
            <a:avLst/>
          </a:prstGeom>
        </p:spPr>
        <p:txBody>
          <a:bodyPr/>
          <a:lstStyle>
            <a:lvl1pPr marL="0" indent="0">
              <a:spcBef>
                <a:spcPts val="300"/>
              </a:spcBef>
              <a:buSzTx/>
              <a:buFontTx/>
              <a:buNone/>
              <a:defRPr sz="1400"/>
            </a:lvl1pPr>
            <a:lvl2pPr marL="0" indent="457200">
              <a:spcBef>
                <a:spcPts val="300"/>
              </a:spcBef>
              <a:buSzTx/>
              <a:buFontTx/>
              <a:buNone/>
              <a:defRPr sz="1400"/>
            </a:lvl2pPr>
            <a:lvl3pPr marL="0" indent="914400">
              <a:spcBef>
                <a:spcPts val="300"/>
              </a:spcBef>
              <a:buSzTx/>
              <a:buFontTx/>
              <a:buNone/>
              <a:defRPr sz="1400"/>
            </a:lvl3pPr>
            <a:lvl4pPr marL="0" indent="1371600">
              <a:spcBef>
                <a:spcPts val="300"/>
              </a:spcBef>
              <a:buSzTx/>
              <a:buFontTx/>
              <a:buNone/>
              <a:defRPr sz="1400"/>
            </a:lvl4pPr>
            <a:lvl5pPr marL="0" indent="1828800">
              <a:spcBef>
                <a:spcPts val="300"/>
              </a:spcBef>
              <a:buSzTx/>
              <a:buFontTx/>
              <a:buNone/>
              <a:defRPr sz="1400"/>
            </a:lvl5pPr>
          </a:lstStyle>
          <a:p>
            <a:r>
              <a:t>Body Level One</a:t>
            </a:r>
          </a:p>
          <a:p>
            <a:pPr lvl="1"/>
            <a:r>
              <a:t>Body Level Two</a:t>
            </a:r>
          </a:p>
          <a:p>
            <a:pPr lvl="2"/>
            <a:r>
              <a:t>Body Level Three</a:t>
            </a:r>
          </a:p>
          <a:p>
            <a:pPr lvl="3"/>
            <a:r>
              <a:t>Body Level Four</a:t>
            </a:r>
          </a:p>
          <a:p>
            <a:pPr lvl="4"/>
            <a:r>
              <a:t>Body Level Five</a:t>
            </a:r>
          </a:p>
        </p:txBody>
      </p:sp>
      <p:sp>
        <p:nvSpPr>
          <p:cNvPr id="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10"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F0F7FD"/>
            </a:gs>
            <a:gs pos="74001">
              <a:srgbClr val="7AB6EC"/>
            </a:gs>
            <a:gs pos="83000">
              <a:srgbClr val="7AB6EC"/>
            </a:gs>
            <a:gs pos="100000">
              <a:srgbClr val="A7CEF2"/>
            </a:gs>
          </a:gsLst>
          <a:lin ang="5400000" scaled="1"/>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21CE02-326E-56F9-7E98-F01D4A02DA45}"/>
              </a:ext>
            </a:extLst>
          </p:cNvPr>
          <p:cNvSpPr>
            <a:spLocks noGrp="1"/>
          </p:cNvSpPr>
          <p:nvPr>
            <p:ph type="title"/>
          </p:nvPr>
        </p:nvSpPr>
        <p:spPr>
          <a:xfrm>
            <a:off x="457200" y="152400"/>
            <a:ext cx="8229600" cy="1325563"/>
          </a:xfrm>
          <a:prstGeom prst="rect">
            <a:avLst/>
          </a:prstGeom>
        </p:spPr>
        <p:txBody>
          <a:bodyPr vert="horz" lIns="91440" tIns="45720" rIns="91440" bIns="45720" rtlCol="0" anchor="ctr">
            <a:normAutofit/>
          </a:bodyPr>
          <a:lstStyle/>
          <a:p>
            <a:r>
              <a:rPr lang="en-US"/>
              <a:t>Click to edit Master title style</a:t>
            </a:r>
            <a:endParaRPr/>
          </a:p>
        </p:txBody>
      </p:sp>
      <p:sp>
        <p:nvSpPr>
          <p:cNvPr id="1027" name="Text Placeholder 2">
            <a:extLst>
              <a:ext uri="{FF2B5EF4-FFF2-40B4-BE49-F238E27FC236}">
                <a16:creationId xmlns:a16="http://schemas.microsoft.com/office/drawing/2014/main" id="{56E5F625-98F4-E0D8-7325-58F0E91E3E0A}"/>
              </a:ext>
            </a:extLst>
          </p:cNvPr>
          <p:cNvSpPr>
            <a:spLocks noGrp="1"/>
          </p:cNvSpPr>
          <p:nvPr>
            <p:ph type="body" idx="1"/>
          </p:nvPr>
        </p:nvSpPr>
        <p:spPr bwMode="auto">
          <a:xfrm>
            <a:off x="1600200" y="1936750"/>
            <a:ext cx="5943600"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CEF91200-CDE3-7DEB-4497-4847C6B00FC8}"/>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000" b="0" kern="1200">
                <a:solidFill>
                  <a:schemeClr val="tx2">
                    <a:lumMod val="20000"/>
                    <a:lumOff val="80000"/>
                  </a:schemeClr>
                </a:solidFill>
                <a:effectLst/>
                <a:latin typeface="+mn-lt"/>
                <a:ea typeface="+mn-ea"/>
                <a:cs typeface="+mn-cs"/>
              </a:defRPr>
            </a:lvl1pPr>
          </a:lstStyle>
          <a:p>
            <a:pPr>
              <a:defRPr/>
            </a:pPr>
            <a:endParaRPr lang="en-US"/>
          </a:p>
        </p:txBody>
      </p:sp>
      <p:sp>
        <p:nvSpPr>
          <p:cNvPr id="5" name="Footer Placeholder 4">
            <a:extLst>
              <a:ext uri="{FF2B5EF4-FFF2-40B4-BE49-F238E27FC236}">
                <a16:creationId xmlns:a16="http://schemas.microsoft.com/office/drawing/2014/main" id="{152B799F-E272-ADB9-36FF-80F426DB8F36}"/>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000" b="0" kern="1200">
                <a:solidFill>
                  <a:schemeClr val="tx2">
                    <a:lumMod val="20000"/>
                    <a:lumOff val="80000"/>
                  </a:schemeClr>
                </a:solidFill>
                <a:effectLst/>
                <a:latin typeface="+mn-lt"/>
                <a:ea typeface="+mn-ea"/>
                <a:cs typeface="+mn-cs"/>
              </a:defRPr>
            </a:lvl1pPr>
          </a:lstStyle>
          <a:p>
            <a:pPr>
              <a:defRPr/>
            </a:pPr>
            <a:endParaRPr lang="en-US"/>
          </a:p>
        </p:txBody>
      </p:sp>
      <p:sp>
        <p:nvSpPr>
          <p:cNvPr id="6" name="Slide Number Placeholder 5">
            <a:extLst>
              <a:ext uri="{FF2B5EF4-FFF2-40B4-BE49-F238E27FC236}">
                <a16:creationId xmlns:a16="http://schemas.microsoft.com/office/drawing/2014/main" id="{64020025-763F-1FFA-F0B7-2E4A69D083BE}"/>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000">
                <a:solidFill>
                  <a:srgbClr val="C0D6EF"/>
                </a:solidFill>
                <a:latin typeface="Corbel" panose="020B0503020204020204" pitchFamily="34" charset="0"/>
              </a:defRPr>
            </a:lvl1pPr>
          </a:lstStyle>
          <a:p>
            <a:pPr>
              <a:defRPr/>
            </a:pPr>
            <a:fld id="{868FA660-81DA-4C9D-B8AE-16FD3236097C}" type="slidenum">
              <a:rPr lang="en-US" altLang="en-US"/>
              <a:pPr>
                <a:defRPr/>
              </a:pPr>
              <a:t>‹#›</a:t>
            </a:fld>
            <a:endParaRPr lang="en-US" altLang="en-US"/>
          </a:p>
        </p:txBody>
      </p:sp>
      <p:pic>
        <p:nvPicPr>
          <p:cNvPr id="1031" name="Picture 7" descr="dandelion.png">
            <a:extLst>
              <a:ext uri="{FF2B5EF4-FFF2-40B4-BE49-F238E27FC236}">
                <a16:creationId xmlns:a16="http://schemas.microsoft.com/office/drawing/2014/main" id="{8F5D034F-E5BA-418C-0744-1AFA1BCB7621}"/>
              </a:ext>
            </a:extLst>
          </p:cNvPr>
          <p:cNvPicPr>
            <a:picLocks noChangeAspect="1"/>
          </p:cNvPicPr>
          <p:nvPr/>
        </p:nvPicPr>
        <p:blipFill>
          <a:blip r:embed="rId14">
            <a:extLst>
              <a:ext uri="{28A0092B-C50C-407E-A947-70E740481C1C}">
                <a14:useLocalDpi xmlns:a14="http://schemas.microsoft.com/office/drawing/2010/main" val="0"/>
              </a:ext>
            </a:extLst>
          </a:blip>
          <a:srcRect r="19766" b="20000"/>
          <a:stretch>
            <a:fillRect/>
          </a:stretch>
        </p:blipFill>
        <p:spPr bwMode="auto">
          <a:xfrm>
            <a:off x="7772400" y="3200400"/>
            <a:ext cx="13716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2" name="Picture 9" descr="Air title.png">
            <a:extLst>
              <a:ext uri="{FF2B5EF4-FFF2-40B4-BE49-F238E27FC236}">
                <a16:creationId xmlns:a16="http://schemas.microsoft.com/office/drawing/2014/main" id="{5516F867-F5D2-2115-2E53-6717C7B94EB9}"/>
              </a:ext>
            </a:extLst>
          </p:cNvPr>
          <p:cNvPicPr>
            <a:picLocks noChangeAspect="1"/>
          </p:cNvPicPr>
          <p:nvPr/>
        </p:nvPicPr>
        <p:blipFill>
          <a:blip r:embed="rId15">
            <a:extLst>
              <a:ext uri="{28A0092B-C50C-407E-A947-70E740481C1C}">
                <a14:useLocalDpi xmlns:a14="http://schemas.microsoft.com/office/drawing/2010/main" val="0"/>
              </a:ext>
            </a:extLst>
          </a:blip>
          <a:srcRect l="42293" t="29512" r="38657" b="34962"/>
          <a:stretch>
            <a:fillRect/>
          </a:stretch>
        </p:blipFill>
        <p:spPr bwMode="auto">
          <a:xfrm>
            <a:off x="0" y="0"/>
            <a:ext cx="1476375" cy="3576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922" r:id="rId1"/>
    <p:sldLayoutId id="2147483914" r:id="rId2"/>
    <p:sldLayoutId id="2147483923" r:id="rId3"/>
    <p:sldLayoutId id="2147483915" r:id="rId4"/>
    <p:sldLayoutId id="2147483916" r:id="rId5"/>
    <p:sldLayoutId id="2147483917" r:id="rId6"/>
    <p:sldLayoutId id="2147483924" r:id="rId7"/>
    <p:sldLayoutId id="2147483918" r:id="rId8"/>
    <p:sldLayoutId id="2147483919" r:id="rId9"/>
    <p:sldLayoutId id="2147483920" r:id="rId10"/>
    <p:sldLayoutId id="2147483921" r:id="rId11"/>
    <p:sldLayoutId id="2147483935" r:id="rId12"/>
  </p:sldLayoutIdLst>
  <p:txStyles>
    <p:titleStyle>
      <a:lvl1pPr algn="l" rtl="0" eaLnBrk="0" fontAlgn="base" hangingPunct="0">
        <a:spcBef>
          <a:spcPct val="0"/>
        </a:spcBef>
        <a:spcAft>
          <a:spcPct val="0"/>
        </a:spcAft>
        <a:defRPr sz="3600" kern="1200" spc="100">
          <a:solidFill>
            <a:schemeClr val="tx2"/>
          </a:solidFill>
          <a:effectLst>
            <a:outerShdw blurRad="127000" algn="ctr" rotWithShape="0">
              <a:schemeClr val="bg1">
                <a:alpha val="50000"/>
              </a:schemeClr>
            </a:outerShdw>
          </a:effectLst>
          <a:latin typeface="+mj-lt"/>
          <a:ea typeface="+mj-ea"/>
          <a:cs typeface="+mj-cs"/>
        </a:defRPr>
      </a:lvl1pPr>
      <a:lvl2pPr algn="l" rtl="0" eaLnBrk="0" fontAlgn="base" hangingPunct="0">
        <a:spcBef>
          <a:spcPct val="0"/>
        </a:spcBef>
        <a:spcAft>
          <a:spcPct val="0"/>
        </a:spcAft>
        <a:defRPr sz="3600">
          <a:solidFill>
            <a:schemeClr val="tx2"/>
          </a:solidFill>
          <a:latin typeface="Corbel" pitchFamily="34" charset="0"/>
        </a:defRPr>
      </a:lvl2pPr>
      <a:lvl3pPr algn="l" rtl="0" eaLnBrk="0" fontAlgn="base" hangingPunct="0">
        <a:spcBef>
          <a:spcPct val="0"/>
        </a:spcBef>
        <a:spcAft>
          <a:spcPct val="0"/>
        </a:spcAft>
        <a:defRPr sz="3600">
          <a:solidFill>
            <a:schemeClr val="tx2"/>
          </a:solidFill>
          <a:latin typeface="Corbel" pitchFamily="34" charset="0"/>
        </a:defRPr>
      </a:lvl3pPr>
      <a:lvl4pPr algn="l" rtl="0" eaLnBrk="0" fontAlgn="base" hangingPunct="0">
        <a:spcBef>
          <a:spcPct val="0"/>
        </a:spcBef>
        <a:spcAft>
          <a:spcPct val="0"/>
        </a:spcAft>
        <a:defRPr sz="3600">
          <a:solidFill>
            <a:schemeClr val="tx2"/>
          </a:solidFill>
          <a:latin typeface="Corbel" pitchFamily="34" charset="0"/>
        </a:defRPr>
      </a:lvl4pPr>
      <a:lvl5pPr algn="l" rtl="0" eaLnBrk="0" fontAlgn="base" hangingPunct="0">
        <a:spcBef>
          <a:spcPct val="0"/>
        </a:spcBef>
        <a:spcAft>
          <a:spcPct val="0"/>
        </a:spcAft>
        <a:defRPr sz="3600">
          <a:solidFill>
            <a:schemeClr val="tx2"/>
          </a:solidFill>
          <a:latin typeface="Corbel" pitchFamily="34" charset="0"/>
        </a:defRPr>
      </a:lvl5pPr>
      <a:lvl6pPr marL="457200" algn="l" rtl="0" fontAlgn="base">
        <a:spcBef>
          <a:spcPct val="0"/>
        </a:spcBef>
        <a:spcAft>
          <a:spcPct val="0"/>
        </a:spcAft>
        <a:defRPr sz="3600">
          <a:solidFill>
            <a:schemeClr val="tx2"/>
          </a:solidFill>
          <a:latin typeface="Corbel" pitchFamily="34" charset="0"/>
        </a:defRPr>
      </a:lvl6pPr>
      <a:lvl7pPr marL="914400" algn="l" rtl="0" fontAlgn="base">
        <a:spcBef>
          <a:spcPct val="0"/>
        </a:spcBef>
        <a:spcAft>
          <a:spcPct val="0"/>
        </a:spcAft>
        <a:defRPr sz="3600">
          <a:solidFill>
            <a:schemeClr val="tx2"/>
          </a:solidFill>
          <a:latin typeface="Corbel" pitchFamily="34" charset="0"/>
        </a:defRPr>
      </a:lvl7pPr>
      <a:lvl8pPr marL="1371600" algn="l" rtl="0" fontAlgn="base">
        <a:spcBef>
          <a:spcPct val="0"/>
        </a:spcBef>
        <a:spcAft>
          <a:spcPct val="0"/>
        </a:spcAft>
        <a:defRPr sz="3600">
          <a:solidFill>
            <a:schemeClr val="tx2"/>
          </a:solidFill>
          <a:latin typeface="Corbel" pitchFamily="34" charset="0"/>
        </a:defRPr>
      </a:lvl8pPr>
      <a:lvl9pPr marL="1828800" algn="l" rtl="0" fontAlgn="base">
        <a:spcBef>
          <a:spcPct val="0"/>
        </a:spcBef>
        <a:spcAft>
          <a:spcPct val="0"/>
        </a:spcAft>
        <a:defRPr sz="3600">
          <a:solidFill>
            <a:schemeClr val="tx2"/>
          </a:solidFill>
          <a:latin typeface="Corbel" pitchFamily="34" charset="0"/>
        </a:defRPr>
      </a:lvl9pPr>
    </p:titleStyle>
    <p:bodyStyle>
      <a:lvl1pPr marL="342900" indent="-342900" algn="l" rtl="0" eaLnBrk="0" fontAlgn="base" hangingPunct="0">
        <a:spcBef>
          <a:spcPts val="1600"/>
        </a:spcBef>
        <a:spcAft>
          <a:spcPct val="0"/>
        </a:spcAft>
        <a:buSzPct val="80000"/>
        <a:buFont typeface="Wingdings" panose="05000000000000000000" pitchFamily="2" charset="2"/>
        <a:buChar char=""/>
        <a:defRPr sz="2000" kern="1200">
          <a:solidFill>
            <a:schemeClr val="tx2"/>
          </a:solidFill>
          <a:latin typeface="+mn-lt"/>
          <a:ea typeface="+mn-ea"/>
          <a:cs typeface="+mn-cs"/>
        </a:defRPr>
      </a:lvl1pPr>
      <a:lvl2pPr marL="631825" indent="-282575" algn="l" rtl="0" eaLnBrk="0" fontAlgn="base" hangingPunct="0">
        <a:spcBef>
          <a:spcPts val="1600"/>
        </a:spcBef>
        <a:spcAft>
          <a:spcPct val="0"/>
        </a:spcAft>
        <a:buSzPct val="60000"/>
        <a:buFont typeface="Wingdings" panose="05000000000000000000" pitchFamily="2" charset="2"/>
        <a:buChar char="Ë"/>
        <a:defRPr kern="1200">
          <a:solidFill>
            <a:schemeClr val="tx2"/>
          </a:solidFill>
          <a:latin typeface="+mn-lt"/>
          <a:ea typeface="+mn-ea"/>
          <a:cs typeface="+mn-cs"/>
        </a:defRPr>
      </a:lvl2pPr>
      <a:lvl3pPr marL="914400" indent="-282575" algn="l" rtl="0" eaLnBrk="0" fontAlgn="base" hangingPunct="0">
        <a:spcBef>
          <a:spcPts val="1600"/>
        </a:spcBef>
        <a:spcAft>
          <a:spcPct val="0"/>
        </a:spcAft>
        <a:buSzPct val="70000"/>
        <a:buFont typeface="Wingdings" panose="05000000000000000000" pitchFamily="2" charset="2"/>
        <a:buChar char="®"/>
        <a:defRPr kern="1200">
          <a:solidFill>
            <a:schemeClr val="tx2"/>
          </a:solidFill>
          <a:latin typeface="+mn-lt"/>
          <a:ea typeface="+mn-ea"/>
          <a:cs typeface="+mn-cs"/>
        </a:defRPr>
      </a:lvl3pPr>
      <a:lvl4pPr marL="1196975" indent="-282575" algn="l" rtl="0" eaLnBrk="0" fontAlgn="base" hangingPunct="0">
        <a:spcBef>
          <a:spcPts val="1600"/>
        </a:spcBef>
        <a:spcAft>
          <a:spcPct val="0"/>
        </a:spcAft>
        <a:buSzPct val="60000"/>
        <a:buFont typeface="Wingdings" panose="05000000000000000000" pitchFamily="2" charset="2"/>
        <a:buChar char="Ë"/>
        <a:defRPr kern="1200">
          <a:solidFill>
            <a:schemeClr val="tx2"/>
          </a:solidFill>
          <a:latin typeface="+mn-lt"/>
          <a:ea typeface="+mn-ea"/>
          <a:cs typeface="+mn-cs"/>
        </a:defRPr>
      </a:lvl4pPr>
      <a:lvl5pPr marL="1492250" indent="-295275" algn="l" rtl="0" eaLnBrk="0" fontAlgn="base" hangingPunct="0">
        <a:spcBef>
          <a:spcPts val="1600"/>
        </a:spcBef>
        <a:spcAft>
          <a:spcPct val="0"/>
        </a:spcAft>
        <a:buSzPct val="70000"/>
        <a:buFont typeface="Wingdings" panose="05000000000000000000" pitchFamily="2" charset="2"/>
        <a:buChar char="®"/>
        <a:defRPr kern="1200">
          <a:solidFill>
            <a:schemeClr val="tx2"/>
          </a:solidFill>
          <a:latin typeface="+mn-lt"/>
          <a:ea typeface="+mn-ea"/>
          <a:cs typeface="+mn-cs"/>
        </a:defRPr>
      </a:lvl5pPr>
      <a:lvl6pPr marL="1774825" indent="-282575" algn="l" defTabSz="914400" rtl="0" eaLnBrk="1" latinLnBrk="0" hangingPunct="1">
        <a:lnSpc>
          <a:spcPct val="100000"/>
        </a:lnSpc>
        <a:spcBef>
          <a:spcPts val="1600"/>
        </a:spcBef>
        <a:buSzPct val="60000"/>
        <a:buFont typeface="Wingdings" pitchFamily="2" charset="2"/>
        <a:buChar char="Ë"/>
        <a:defRPr sz="1800" kern="1200">
          <a:solidFill>
            <a:schemeClr val="tx2"/>
          </a:solidFill>
          <a:latin typeface="+mn-lt"/>
          <a:ea typeface="+mn-ea"/>
          <a:cs typeface="+mn-cs"/>
        </a:defRPr>
      </a:lvl6pPr>
      <a:lvl7pPr marL="2057400" indent="-282575" algn="l" defTabSz="914400" rtl="0" eaLnBrk="1" latinLnBrk="0" hangingPunct="1">
        <a:lnSpc>
          <a:spcPct val="100000"/>
        </a:lnSpc>
        <a:spcBef>
          <a:spcPts val="1600"/>
        </a:spcBef>
        <a:buSzPct val="70000"/>
        <a:buFont typeface="Wingdings" pitchFamily="2" charset="2"/>
        <a:buChar char="®"/>
        <a:defRPr sz="1800" kern="1200">
          <a:solidFill>
            <a:schemeClr val="tx2"/>
          </a:solidFill>
          <a:latin typeface="+mn-lt"/>
          <a:ea typeface="+mn-ea"/>
          <a:cs typeface="+mn-cs"/>
        </a:defRPr>
      </a:lvl7pPr>
      <a:lvl8pPr marL="2339975" indent="-282575" algn="l" defTabSz="914400" rtl="0" eaLnBrk="1" latinLnBrk="0" hangingPunct="1">
        <a:lnSpc>
          <a:spcPct val="100000"/>
        </a:lnSpc>
        <a:spcBef>
          <a:spcPts val="1600"/>
        </a:spcBef>
        <a:buSzPct val="60000"/>
        <a:buFont typeface="Wingdings" pitchFamily="2" charset="2"/>
        <a:buChar char="Ë"/>
        <a:defRPr sz="1800" kern="1200">
          <a:solidFill>
            <a:schemeClr val="tx2"/>
          </a:solidFill>
          <a:latin typeface="+mn-lt"/>
          <a:ea typeface="+mn-ea"/>
          <a:cs typeface="+mn-cs"/>
        </a:defRPr>
      </a:lvl8pPr>
      <a:lvl9pPr marL="2622550" indent="-282575" algn="l" defTabSz="914400" rtl="0" eaLnBrk="1" latinLnBrk="0" hangingPunct="1">
        <a:lnSpc>
          <a:spcPct val="100000"/>
        </a:lnSpc>
        <a:spcBef>
          <a:spcPts val="1600"/>
        </a:spcBef>
        <a:buSzPct val="70000"/>
        <a:buFont typeface="Wingdings" pitchFamily="2" charset="2"/>
        <a:buChar char="®"/>
        <a:defRPr sz="1800" kern="1200">
          <a:solidFill>
            <a:schemeClr val="tx2"/>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457200" y="274638"/>
            <a:ext cx="8229600" cy="11430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normAutofit/>
          </a:bodyPr>
          <a:lstStyle/>
          <a:p>
            <a:r>
              <a:t>Title Text</a:t>
            </a:r>
          </a:p>
        </p:txBody>
      </p:sp>
      <p:sp>
        <p:nvSpPr>
          <p:cNvPr id="3" name="Body Level One…"/>
          <p:cNvSpPr txBox="1">
            <a:spLocks noGrp="1"/>
          </p:cNvSpPr>
          <p:nvPr>
            <p:ph type="body" idx="1"/>
          </p:nvPr>
        </p:nvSpPr>
        <p:spPr>
          <a:xfrm>
            <a:off x="457200" y="1600200"/>
            <a:ext cx="8229600" cy="45259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8413191" y="6404292"/>
            <a:ext cx="273609" cy="269241"/>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926" r:id="rId1"/>
    <p:sldLayoutId id="2147483927" r:id="rId2"/>
    <p:sldLayoutId id="2147483928" r:id="rId3"/>
    <p:sldLayoutId id="2147483929" r:id="rId4"/>
    <p:sldLayoutId id="2147483930" r:id="rId5"/>
    <p:sldLayoutId id="2147483931" r:id="rId6"/>
    <p:sldLayoutId id="2147483932" r:id="rId7"/>
    <p:sldLayoutId id="2147483933" r:id="rId8"/>
    <p:sldLayoutId id="2147483934" r:id="rId9"/>
  </p:sldLayoutIdLst>
  <p:transition spd="med"/>
  <p:txStyles>
    <p:titleStyle>
      <a:lvl1pPr marL="0" marR="0" indent="0" algn="ctr" defTabSz="4572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mn-lt"/>
          <a:ea typeface="+mn-ea"/>
          <a:cs typeface="+mn-cs"/>
          <a:sym typeface="Helvetica Light"/>
        </a:defRPr>
      </a:lvl1pPr>
      <a:lvl2pPr marL="0" marR="0" indent="0" algn="ctr" defTabSz="4572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mn-lt"/>
          <a:ea typeface="+mn-ea"/>
          <a:cs typeface="+mn-cs"/>
          <a:sym typeface="Helvetica Light"/>
        </a:defRPr>
      </a:lvl2pPr>
      <a:lvl3pPr marL="0" marR="0" indent="0" algn="ctr" defTabSz="4572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mn-lt"/>
          <a:ea typeface="+mn-ea"/>
          <a:cs typeface="+mn-cs"/>
          <a:sym typeface="Helvetica Light"/>
        </a:defRPr>
      </a:lvl3pPr>
      <a:lvl4pPr marL="0" marR="0" indent="0" algn="ctr" defTabSz="4572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mn-lt"/>
          <a:ea typeface="+mn-ea"/>
          <a:cs typeface="+mn-cs"/>
          <a:sym typeface="Helvetica Light"/>
        </a:defRPr>
      </a:lvl4pPr>
      <a:lvl5pPr marL="0" marR="0" indent="0" algn="ctr" defTabSz="4572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mn-lt"/>
          <a:ea typeface="+mn-ea"/>
          <a:cs typeface="+mn-cs"/>
          <a:sym typeface="Helvetica Light"/>
        </a:defRPr>
      </a:lvl5pPr>
      <a:lvl6pPr marL="0" marR="0" indent="0" algn="ctr" defTabSz="4572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mn-lt"/>
          <a:ea typeface="+mn-ea"/>
          <a:cs typeface="+mn-cs"/>
          <a:sym typeface="Helvetica Light"/>
        </a:defRPr>
      </a:lvl6pPr>
      <a:lvl7pPr marL="0" marR="0" indent="0" algn="ctr" defTabSz="4572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mn-lt"/>
          <a:ea typeface="+mn-ea"/>
          <a:cs typeface="+mn-cs"/>
          <a:sym typeface="Helvetica Light"/>
        </a:defRPr>
      </a:lvl7pPr>
      <a:lvl8pPr marL="0" marR="0" indent="0" algn="ctr" defTabSz="4572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mn-lt"/>
          <a:ea typeface="+mn-ea"/>
          <a:cs typeface="+mn-cs"/>
          <a:sym typeface="Helvetica Light"/>
        </a:defRPr>
      </a:lvl8pPr>
      <a:lvl9pPr marL="0" marR="0" indent="0" algn="ctr" defTabSz="457200" rtl="0" latinLnBrk="0">
        <a:lnSpc>
          <a:spcPct val="100000"/>
        </a:lnSpc>
        <a:spcBef>
          <a:spcPts val="0"/>
        </a:spcBef>
        <a:spcAft>
          <a:spcPts val="0"/>
        </a:spcAft>
        <a:buClrTx/>
        <a:buSzTx/>
        <a:buFontTx/>
        <a:buNone/>
        <a:tabLst/>
        <a:defRPr sz="4400" b="0" i="0" u="none" strike="noStrike" cap="none" spc="0" baseline="0">
          <a:solidFill>
            <a:srgbClr val="000000"/>
          </a:solidFill>
          <a:uFillTx/>
          <a:latin typeface="+mn-lt"/>
          <a:ea typeface="+mn-ea"/>
          <a:cs typeface="+mn-cs"/>
          <a:sym typeface="Helvetica Light"/>
        </a:defRPr>
      </a:lvl9pPr>
    </p:titleStyle>
    <p:bodyStyle>
      <a:lvl1pPr marL="342900" marR="0" indent="-342900" algn="l" defTabSz="457200" rtl="0" latinLnBrk="0">
        <a:lnSpc>
          <a:spcPct val="100000"/>
        </a:lnSpc>
        <a:spcBef>
          <a:spcPts val="700"/>
        </a:spcBef>
        <a:spcAft>
          <a:spcPts val="0"/>
        </a:spcAft>
        <a:buClrTx/>
        <a:buSzPct val="100000"/>
        <a:buFont typeface="Arial"/>
        <a:buChar char="•"/>
        <a:tabLst/>
        <a:defRPr sz="3200" b="0" i="0" u="none" strike="noStrike" cap="none" spc="0" baseline="0">
          <a:solidFill>
            <a:srgbClr val="000000"/>
          </a:solidFill>
          <a:uFillTx/>
          <a:latin typeface="+mn-lt"/>
          <a:ea typeface="+mn-ea"/>
          <a:cs typeface="+mn-cs"/>
          <a:sym typeface="Helvetica Light"/>
        </a:defRPr>
      </a:lvl1pPr>
      <a:lvl2pPr marL="783771" marR="0" indent="-326571" algn="l" defTabSz="457200" rtl="0" latinLnBrk="0">
        <a:lnSpc>
          <a:spcPct val="100000"/>
        </a:lnSpc>
        <a:spcBef>
          <a:spcPts val="700"/>
        </a:spcBef>
        <a:spcAft>
          <a:spcPts val="0"/>
        </a:spcAft>
        <a:buClrTx/>
        <a:buSzPct val="100000"/>
        <a:buFont typeface="Arial"/>
        <a:buChar char="–"/>
        <a:tabLst/>
        <a:defRPr sz="3200" b="0" i="0" u="none" strike="noStrike" cap="none" spc="0" baseline="0">
          <a:solidFill>
            <a:srgbClr val="000000"/>
          </a:solidFill>
          <a:uFillTx/>
          <a:latin typeface="+mn-lt"/>
          <a:ea typeface="+mn-ea"/>
          <a:cs typeface="+mn-cs"/>
          <a:sym typeface="Helvetica Light"/>
        </a:defRPr>
      </a:lvl2pPr>
      <a:lvl3pPr marL="1219200" marR="0" indent="-304800" algn="l" defTabSz="457200" rtl="0" latinLnBrk="0">
        <a:lnSpc>
          <a:spcPct val="100000"/>
        </a:lnSpc>
        <a:spcBef>
          <a:spcPts val="700"/>
        </a:spcBef>
        <a:spcAft>
          <a:spcPts val="0"/>
        </a:spcAft>
        <a:buClrTx/>
        <a:buSzPct val="100000"/>
        <a:buFont typeface="Arial"/>
        <a:buChar char="•"/>
        <a:tabLst/>
        <a:defRPr sz="3200" b="0" i="0" u="none" strike="noStrike" cap="none" spc="0" baseline="0">
          <a:solidFill>
            <a:srgbClr val="000000"/>
          </a:solidFill>
          <a:uFillTx/>
          <a:latin typeface="+mn-lt"/>
          <a:ea typeface="+mn-ea"/>
          <a:cs typeface="+mn-cs"/>
          <a:sym typeface="Helvetica Light"/>
        </a:defRPr>
      </a:lvl3pPr>
      <a:lvl4pPr marL="1737360" marR="0" indent="-365760" algn="l" defTabSz="457200" rtl="0" latinLnBrk="0">
        <a:lnSpc>
          <a:spcPct val="100000"/>
        </a:lnSpc>
        <a:spcBef>
          <a:spcPts val="700"/>
        </a:spcBef>
        <a:spcAft>
          <a:spcPts val="0"/>
        </a:spcAft>
        <a:buClrTx/>
        <a:buSzPct val="100000"/>
        <a:buFont typeface="Arial"/>
        <a:buChar char="–"/>
        <a:tabLst/>
        <a:defRPr sz="3200" b="0" i="0" u="none" strike="noStrike" cap="none" spc="0" baseline="0">
          <a:solidFill>
            <a:srgbClr val="000000"/>
          </a:solidFill>
          <a:uFillTx/>
          <a:latin typeface="+mn-lt"/>
          <a:ea typeface="+mn-ea"/>
          <a:cs typeface="+mn-cs"/>
          <a:sym typeface="Helvetica Light"/>
        </a:defRPr>
      </a:lvl4pPr>
      <a:lvl5pPr marL="2194560" marR="0" indent="-365760" algn="l" defTabSz="457200" rtl="0" latinLnBrk="0">
        <a:lnSpc>
          <a:spcPct val="100000"/>
        </a:lnSpc>
        <a:spcBef>
          <a:spcPts val="700"/>
        </a:spcBef>
        <a:spcAft>
          <a:spcPts val="0"/>
        </a:spcAft>
        <a:buClrTx/>
        <a:buSzPct val="100000"/>
        <a:buFont typeface="Arial"/>
        <a:buChar char="»"/>
        <a:tabLst/>
        <a:defRPr sz="3200" b="0" i="0" u="none" strike="noStrike" cap="none" spc="0" baseline="0">
          <a:solidFill>
            <a:srgbClr val="000000"/>
          </a:solidFill>
          <a:uFillTx/>
          <a:latin typeface="+mn-lt"/>
          <a:ea typeface="+mn-ea"/>
          <a:cs typeface="+mn-cs"/>
          <a:sym typeface="Helvetica Light"/>
        </a:defRPr>
      </a:lvl5pPr>
      <a:lvl6pPr marL="2651760" marR="0" indent="-365760" algn="l" defTabSz="457200" rtl="0" latinLnBrk="0">
        <a:lnSpc>
          <a:spcPct val="100000"/>
        </a:lnSpc>
        <a:spcBef>
          <a:spcPts val="700"/>
        </a:spcBef>
        <a:spcAft>
          <a:spcPts val="0"/>
        </a:spcAft>
        <a:buClrTx/>
        <a:buSzPct val="100000"/>
        <a:buFont typeface="Arial"/>
        <a:buChar char="•"/>
        <a:tabLst/>
        <a:defRPr sz="3200" b="0" i="0" u="none" strike="noStrike" cap="none" spc="0" baseline="0">
          <a:solidFill>
            <a:srgbClr val="000000"/>
          </a:solidFill>
          <a:uFillTx/>
          <a:latin typeface="+mn-lt"/>
          <a:ea typeface="+mn-ea"/>
          <a:cs typeface="+mn-cs"/>
          <a:sym typeface="Helvetica Light"/>
        </a:defRPr>
      </a:lvl6pPr>
      <a:lvl7pPr marL="3108960" marR="0" indent="-365760" algn="l" defTabSz="457200" rtl="0" latinLnBrk="0">
        <a:lnSpc>
          <a:spcPct val="100000"/>
        </a:lnSpc>
        <a:spcBef>
          <a:spcPts val="700"/>
        </a:spcBef>
        <a:spcAft>
          <a:spcPts val="0"/>
        </a:spcAft>
        <a:buClrTx/>
        <a:buSzPct val="100000"/>
        <a:buFont typeface="Arial"/>
        <a:buChar char="•"/>
        <a:tabLst/>
        <a:defRPr sz="3200" b="0" i="0" u="none" strike="noStrike" cap="none" spc="0" baseline="0">
          <a:solidFill>
            <a:srgbClr val="000000"/>
          </a:solidFill>
          <a:uFillTx/>
          <a:latin typeface="+mn-lt"/>
          <a:ea typeface="+mn-ea"/>
          <a:cs typeface="+mn-cs"/>
          <a:sym typeface="Helvetica Light"/>
        </a:defRPr>
      </a:lvl7pPr>
      <a:lvl8pPr marL="3566159" marR="0" indent="-365759" algn="l" defTabSz="457200" rtl="0" latinLnBrk="0">
        <a:lnSpc>
          <a:spcPct val="100000"/>
        </a:lnSpc>
        <a:spcBef>
          <a:spcPts val="700"/>
        </a:spcBef>
        <a:spcAft>
          <a:spcPts val="0"/>
        </a:spcAft>
        <a:buClrTx/>
        <a:buSzPct val="100000"/>
        <a:buFont typeface="Arial"/>
        <a:buChar char="•"/>
        <a:tabLst/>
        <a:defRPr sz="3200" b="0" i="0" u="none" strike="noStrike" cap="none" spc="0" baseline="0">
          <a:solidFill>
            <a:srgbClr val="000000"/>
          </a:solidFill>
          <a:uFillTx/>
          <a:latin typeface="+mn-lt"/>
          <a:ea typeface="+mn-ea"/>
          <a:cs typeface="+mn-cs"/>
          <a:sym typeface="Helvetica Light"/>
        </a:defRPr>
      </a:lvl8pPr>
      <a:lvl9pPr marL="4023359" marR="0" indent="-365759" algn="l" defTabSz="457200" rtl="0" latinLnBrk="0">
        <a:lnSpc>
          <a:spcPct val="100000"/>
        </a:lnSpc>
        <a:spcBef>
          <a:spcPts val="700"/>
        </a:spcBef>
        <a:spcAft>
          <a:spcPts val="0"/>
        </a:spcAft>
        <a:buClrTx/>
        <a:buSzPct val="100000"/>
        <a:buFont typeface="Arial"/>
        <a:buChar char="•"/>
        <a:tabLst/>
        <a:defRPr sz="3200" b="0" i="0" u="none" strike="noStrike" cap="none" spc="0" baseline="0">
          <a:solidFill>
            <a:srgbClr val="000000"/>
          </a:solidFill>
          <a:uFillTx/>
          <a:latin typeface="+mn-lt"/>
          <a:ea typeface="+mn-ea"/>
          <a:cs typeface="+mn-cs"/>
          <a:sym typeface="Helvetica Light"/>
        </a:defRPr>
      </a:lvl9pPr>
    </p:bodyStyle>
    <p:otherStyle>
      <a:lvl1pPr marL="0" marR="0" indent="0" algn="r" defTabSz="4572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Helvetica Light"/>
        </a:defRPr>
      </a:lvl1pPr>
      <a:lvl2pPr marL="0" marR="0" indent="457200" algn="r" defTabSz="4572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Helvetica Light"/>
        </a:defRPr>
      </a:lvl2pPr>
      <a:lvl3pPr marL="0" marR="0" indent="914400" algn="r" defTabSz="4572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Helvetica Light"/>
        </a:defRPr>
      </a:lvl3pPr>
      <a:lvl4pPr marL="0" marR="0" indent="1371600" algn="r" defTabSz="4572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Helvetica Light"/>
        </a:defRPr>
      </a:lvl4pPr>
      <a:lvl5pPr marL="0" marR="0" indent="1828800" algn="r" defTabSz="4572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Helvetica Light"/>
        </a:defRPr>
      </a:lvl5pPr>
      <a:lvl6pPr marL="0" marR="0" indent="2286000" algn="r" defTabSz="4572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Helvetica Light"/>
        </a:defRPr>
      </a:lvl6pPr>
      <a:lvl7pPr marL="0" marR="0" indent="2743200" algn="r" defTabSz="4572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Helvetica Light"/>
        </a:defRPr>
      </a:lvl7pPr>
      <a:lvl8pPr marL="0" marR="0" indent="3200400" algn="r" defTabSz="4572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Helvetica Light"/>
        </a:defRPr>
      </a:lvl8pPr>
      <a:lvl9pPr marL="0" marR="0" indent="3657600" algn="r" defTabSz="4572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Helvetica Ligh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primarysite-prod-sorted.s3.amazonaws.com/standrews/UploadedDocument/6980d3da-ca99-4fe5-83a1-70c75f6e20da/st-andrews-reading-at-home-support.pdf"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https://www.gov.uk/government/publications/multiplication-tables-check-information-for-parents/multiplication-tables-check-information-for-parents-text-version--2"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mailto:communication.standrews@ldst.org.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B4A390AF-9EB1-9DE0-10ED-A4139A01CA53}"/>
              </a:ext>
            </a:extLst>
          </p:cNvPr>
          <p:cNvSpPr>
            <a:spLocks noGrp="1" noRot="1" noChangeArrowheads="1"/>
          </p:cNvSpPr>
          <p:nvPr>
            <p:ph type="ctrTitle"/>
          </p:nvPr>
        </p:nvSpPr>
        <p:spPr>
          <a:xfrm>
            <a:off x="457200" y="980728"/>
            <a:ext cx="8003232" cy="3164141"/>
          </a:xfrm>
        </p:spPr>
        <p:txBody>
          <a:bodyPr>
            <a:noAutofit/>
          </a:bodyPr>
          <a:lstStyle/>
          <a:p>
            <a:pPr algn="ctr" eaLnBrk="1" fontAlgn="auto" hangingPunct="1">
              <a:spcAft>
                <a:spcPts val="0"/>
              </a:spcAft>
              <a:defRPr/>
            </a:pPr>
            <a:r>
              <a:rPr lang="en-GB" sz="6600" b="1" dirty="0"/>
              <a:t>Meet the Teacher</a:t>
            </a:r>
            <a:br>
              <a:rPr lang="en-GB" sz="6600" b="1" dirty="0"/>
            </a:br>
            <a:r>
              <a:rPr lang="en-GB" sz="6600" b="1" dirty="0"/>
              <a:t>September 2025</a:t>
            </a:r>
            <a:endParaRPr lang="en-US" sz="6600" b="1" dirty="0"/>
          </a:p>
        </p:txBody>
      </p:sp>
      <p:sp>
        <p:nvSpPr>
          <p:cNvPr id="2051" name="Rectangle 3">
            <a:extLst>
              <a:ext uri="{FF2B5EF4-FFF2-40B4-BE49-F238E27FC236}">
                <a16:creationId xmlns:a16="http://schemas.microsoft.com/office/drawing/2014/main" id="{98E8EBA3-2BFB-7DE8-03C5-C96E88441D92}"/>
              </a:ext>
            </a:extLst>
          </p:cNvPr>
          <p:cNvSpPr>
            <a:spLocks noGrp="1" noRot="1" noChangeArrowheads="1"/>
          </p:cNvSpPr>
          <p:nvPr>
            <p:ph type="subTitle" idx="1"/>
          </p:nvPr>
        </p:nvSpPr>
        <p:spPr>
          <a:xfrm>
            <a:off x="1449288" y="4293096"/>
            <a:ext cx="5715000" cy="1413475"/>
          </a:xfrm>
          <a:ln>
            <a:miter lim="800000"/>
            <a:headEnd/>
            <a:tailEnd/>
          </a:ln>
        </p:spPr>
        <p:txBody>
          <a:bodyPr rtlCol="0">
            <a:normAutofit/>
          </a:bodyPr>
          <a:lstStyle/>
          <a:p>
            <a:pPr algn="ctr" eaLnBrk="1" fontAlgn="auto" hangingPunct="1">
              <a:spcAft>
                <a:spcPts val="0"/>
              </a:spcAft>
              <a:defRPr/>
            </a:pPr>
            <a:r>
              <a:rPr lang="en-GB" sz="4800" b="1" u="sng" dirty="0">
                <a:solidFill>
                  <a:srgbClr val="FF0000"/>
                </a:solidFill>
              </a:rPr>
              <a:t>Welcome to Year 4</a:t>
            </a:r>
          </a:p>
        </p:txBody>
      </p:sp>
      <p:pic>
        <p:nvPicPr>
          <p:cNvPr id="6148" name="Picture 1" descr="Logo, company name&#10;&#10;Description automatically generated">
            <a:extLst>
              <a:ext uri="{FF2B5EF4-FFF2-40B4-BE49-F238E27FC236}">
                <a16:creationId xmlns:a16="http://schemas.microsoft.com/office/drawing/2014/main" id="{D4AE8FE1-8B24-FF12-E3EC-B29F55E7A4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365125"/>
            <a:ext cx="2128838" cy="104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image14.jpeg" descr="School Badge (colour)">
            <a:extLst>
              <a:ext uri="{FF2B5EF4-FFF2-40B4-BE49-F238E27FC236}">
                <a16:creationId xmlns:a16="http://schemas.microsoft.com/office/drawing/2014/main" id="{4293E030-F234-94FA-12FE-613536B712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81850" y="365125"/>
            <a:ext cx="1135063" cy="1411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thruBlk="1"/>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4A0814C0-A5B0-40DD-9073-DEF609D9180E}"/>
              </a:ext>
            </a:extLst>
          </p:cNvPr>
          <p:cNvSpPr>
            <a:spLocks noGrp="1" noRot="1" noChangeArrowheads="1"/>
          </p:cNvSpPr>
          <p:nvPr>
            <p:ph type="title"/>
          </p:nvPr>
        </p:nvSpPr>
        <p:spPr>
          <a:xfrm>
            <a:off x="491594" y="1075632"/>
            <a:ext cx="5768271" cy="1110996"/>
          </a:xfrm>
        </p:spPr>
        <p:txBody>
          <a:bodyPr anchor="b">
            <a:normAutofit/>
          </a:bodyPr>
          <a:lstStyle/>
          <a:p>
            <a:pPr>
              <a:defRPr/>
            </a:pPr>
            <a:r>
              <a:rPr lang="en-US" sz="3750" b="1" u="sng">
                <a:latin typeface="Letter-join Plus 36" panose="02000505000000020003" pitchFamily="50" charset="0"/>
              </a:rPr>
              <a:t>Attendance and punctuality</a:t>
            </a:r>
          </a:p>
        </p:txBody>
      </p:sp>
      <p:sp>
        <p:nvSpPr>
          <p:cNvPr id="16387" name="Rectangle 3">
            <a:extLst>
              <a:ext uri="{FF2B5EF4-FFF2-40B4-BE49-F238E27FC236}">
                <a16:creationId xmlns:a16="http://schemas.microsoft.com/office/drawing/2014/main" id="{30DFDFCB-1127-4630-A5EB-EAC54323DAB5}"/>
              </a:ext>
            </a:extLst>
          </p:cNvPr>
          <p:cNvSpPr>
            <a:spLocks noGrp="1" noRot="1"/>
          </p:cNvSpPr>
          <p:nvPr>
            <p:ph idx="1"/>
          </p:nvPr>
        </p:nvSpPr>
        <p:spPr>
          <a:xfrm>
            <a:off x="473202" y="2186628"/>
            <a:ext cx="6649117" cy="3327204"/>
          </a:xfrm>
        </p:spPr>
        <p:txBody>
          <a:bodyPr anchor="t">
            <a:normAutofit fontScale="85000" lnSpcReduction="20000"/>
          </a:bodyPr>
          <a:lstStyle/>
          <a:p>
            <a:r>
              <a:rPr lang="en-GB" altLang="en-US" sz="2400" b="1">
                <a:latin typeface="Letter-join Plus 36" panose="02000505000000020003" pitchFamily="50" charset="0"/>
              </a:rPr>
              <a:t>Attendance</a:t>
            </a:r>
            <a:r>
              <a:rPr lang="en-GB" altLang="en-US" sz="2400">
                <a:latin typeface="Letter-join Plus 36" panose="02000505000000020003" pitchFamily="50" charset="0"/>
              </a:rPr>
              <a:t> at school is very important, as research shows that children who have regular attendance (97% or more) develop more positive mental health, well-being, relationships with their peers are achieve better in school.  </a:t>
            </a:r>
          </a:p>
          <a:p>
            <a:r>
              <a:rPr lang="en-GB" altLang="en-US" sz="2400">
                <a:latin typeface="Letter-join Plus 36" panose="02000505000000020003" pitchFamily="50" charset="0"/>
              </a:rPr>
              <a:t>This is a trend that we also see for the pupils in our school. </a:t>
            </a:r>
          </a:p>
          <a:p>
            <a:r>
              <a:rPr lang="en-GB" altLang="en-US" sz="2400" b="1">
                <a:latin typeface="Letter-join Plus 36" panose="02000505000000020003" pitchFamily="50" charset="0"/>
              </a:rPr>
              <a:t>Punctuality</a:t>
            </a:r>
            <a:r>
              <a:rPr lang="en-GB" altLang="en-US" sz="2400">
                <a:latin typeface="Letter-join Plus 36" panose="02000505000000020003" pitchFamily="50" charset="0"/>
              </a:rPr>
              <a:t> – Please ensure your child arrives at the start of the school day at 8.50am, as this is when our children’s learning starts.   Children arriving after 9.00am have to enter school through the school office and will be given a late mark.</a:t>
            </a:r>
          </a:p>
          <a:p>
            <a:r>
              <a:rPr lang="en-GB" altLang="en-US" sz="2400" b="1">
                <a:latin typeface="Letter-join Plus 36" panose="02000505000000020003" pitchFamily="50" charset="0"/>
              </a:rPr>
              <a:t>If a child arrives at 9.00am three times a week they end up missing over 3 days of learning by the end of the school year.  </a:t>
            </a:r>
          </a:p>
        </p:txBody>
      </p:sp>
      <p:pic>
        <p:nvPicPr>
          <p:cNvPr id="8194" name="Picture 2" descr="Studybugs – Schools » Attendance">
            <a:extLst>
              <a:ext uri="{FF2B5EF4-FFF2-40B4-BE49-F238E27FC236}">
                <a16:creationId xmlns:a16="http://schemas.microsoft.com/office/drawing/2014/main" id="{4340111C-DFCF-4143-A380-638414D0638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122319" y="1040778"/>
            <a:ext cx="1650206" cy="181214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2">
            <a:extLst>
              <a:ext uri="{FF2B5EF4-FFF2-40B4-BE49-F238E27FC236}">
                <a16:creationId xmlns:a16="http://schemas.microsoft.com/office/drawing/2014/main" id="{493A6A64-F5D7-6F33-D9DA-C323E888767B}"/>
              </a:ext>
            </a:extLst>
          </p:cNvPr>
          <p:cNvSpPr>
            <a:spLocks noGrp="1"/>
          </p:cNvSpPr>
          <p:nvPr>
            <p:ph type="sldNum" sz="quarter" idx="4"/>
          </p:nvPr>
        </p:nvSpPr>
        <p:spPr/>
        <p:txBody>
          <a:bodyPr vert="horz" lIns="68580" tIns="34290" rIns="68580" bIns="34290" rtlCol="0" anchor="ctr">
            <a:normAutofit/>
          </a:bodyPr>
          <a:lstStyle/>
          <a:p>
            <a:pPr marL="0" marR="0" lvl="0" indent="0" algn="r" defTabSz="685800" rtl="0" eaLnBrk="1" fontAlgn="auto" latinLnBrk="0" hangingPunct="1">
              <a:lnSpc>
                <a:spcPct val="100000"/>
              </a:lnSpc>
              <a:spcBef>
                <a:spcPts val="0"/>
              </a:spcBef>
              <a:spcAft>
                <a:spcPts val="450"/>
              </a:spcAft>
              <a:buClrTx/>
              <a:buSzTx/>
              <a:buFontTx/>
              <a:buNone/>
              <a:tabLst/>
              <a:defRPr/>
            </a:pPr>
            <a:fld id="{4FAB73BC-B049-4115-A692-8D63A059BFB8}" type="slidenum">
              <a:rPr kumimoji="0" lang="en-US" sz="788" b="0" i="0" u="none" strike="noStrike" kern="1200" cap="none" spc="0" normalizeH="0" baseline="0" noProof="0" dirty="0">
                <a:ln>
                  <a:noFill/>
                </a:ln>
                <a:solidFill>
                  <a:srgbClr val="FFFFFF"/>
                </a:solidFill>
                <a:effectLst/>
                <a:uLnTx/>
                <a:uFillTx/>
                <a:latin typeface="Calibri" panose="020F0502020204030204"/>
                <a:ea typeface="+mn-ea"/>
                <a:cs typeface="+mn-cs"/>
              </a:rPr>
              <a:pPr marL="0" marR="0" lvl="0" indent="0" algn="r" defTabSz="685800" rtl="0" eaLnBrk="1" fontAlgn="auto" latinLnBrk="0" hangingPunct="1">
                <a:lnSpc>
                  <a:spcPct val="100000"/>
                </a:lnSpc>
                <a:spcBef>
                  <a:spcPts val="0"/>
                </a:spcBef>
                <a:spcAft>
                  <a:spcPts val="450"/>
                </a:spcAft>
                <a:buClrTx/>
                <a:buSzTx/>
                <a:buFontTx/>
                <a:buNone/>
                <a:tabLst/>
                <a:defRPr/>
              </a:pPr>
              <a:t>3</a:t>
            </a:fld>
            <a:endParaRPr kumimoji="0" lang="en-US" sz="788"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8A4FCBA-E31A-54F6-46BB-16F71952D2E6}"/>
              </a:ext>
            </a:extLst>
          </p:cNvPr>
          <p:cNvSpPr>
            <a:spLocks noGrp="1"/>
          </p:cNvSpPr>
          <p:nvPr>
            <p:ph type="title" idx="4294967295"/>
          </p:nvPr>
        </p:nvSpPr>
        <p:spPr>
          <a:xfrm>
            <a:off x="3300043" y="2312910"/>
            <a:ext cx="7543800" cy="1087040"/>
          </a:xfrm>
          <a:prstGeom prst="rect">
            <a:avLst/>
          </a:prstGeom>
        </p:spPr>
        <p:txBody>
          <a:bodyPr>
            <a:normAutofit/>
          </a:bodyPr>
          <a:lstStyle/>
          <a:p>
            <a:r>
              <a:rPr lang="en-US" sz="3000">
                <a:solidFill>
                  <a:srgbClr val="303282"/>
                </a:solidFill>
                <a:latin typeface="Abadi" panose="020B0604020104020204" pitchFamily="34" charset="0"/>
              </a:rPr>
              <a:t>Absent from education…</a:t>
            </a:r>
            <a:endParaRPr lang="en-GB" sz="3000">
              <a:solidFill>
                <a:srgbClr val="303282"/>
              </a:solidFill>
              <a:latin typeface="Abadi" panose="020B0604020104020204" pitchFamily="34" charset="0"/>
            </a:endParaRPr>
          </a:p>
        </p:txBody>
      </p:sp>
      <p:sp>
        <p:nvSpPr>
          <p:cNvPr id="3" name="Content Placeholder 2">
            <a:extLst>
              <a:ext uri="{FF2B5EF4-FFF2-40B4-BE49-F238E27FC236}">
                <a16:creationId xmlns:a16="http://schemas.microsoft.com/office/drawing/2014/main" id="{879D0267-0BE6-C214-DBEA-B91085CA4628}"/>
              </a:ext>
            </a:extLst>
          </p:cNvPr>
          <p:cNvSpPr>
            <a:spLocks noGrp="1"/>
          </p:cNvSpPr>
          <p:nvPr>
            <p:ph idx="4294967295"/>
          </p:nvPr>
        </p:nvSpPr>
        <p:spPr>
          <a:xfrm>
            <a:off x="826342" y="3100451"/>
            <a:ext cx="5143967" cy="2601453"/>
          </a:xfrm>
          <a:prstGeom prst="rect">
            <a:avLst/>
          </a:prstGeom>
        </p:spPr>
        <p:txBody>
          <a:bodyPr>
            <a:normAutofit/>
          </a:bodyPr>
          <a:lstStyle/>
          <a:p>
            <a:pPr>
              <a:buFont typeface="Wingdings" panose="05000000000000000000" pitchFamily="2" charset="2"/>
              <a:buChar char="q"/>
            </a:pPr>
            <a:r>
              <a:rPr lang="en-US" sz="1500">
                <a:solidFill>
                  <a:srgbClr val="303282"/>
                </a:solidFill>
                <a:latin typeface="Abadi Extra Light" panose="020B0204020104020204" pitchFamily="34" charset="0"/>
              </a:rPr>
              <a:t>Attendance has long term impacts on a child’s </a:t>
            </a:r>
            <a:r>
              <a:rPr lang="en-US" sz="1500" b="1">
                <a:solidFill>
                  <a:srgbClr val="303282"/>
                </a:solidFill>
                <a:latin typeface="Abadi Extra Light" panose="020B0204020104020204" pitchFamily="34" charset="0"/>
              </a:rPr>
              <a:t>life chances</a:t>
            </a:r>
            <a:r>
              <a:rPr lang="en-US" sz="1500">
                <a:solidFill>
                  <a:srgbClr val="303282"/>
                </a:solidFill>
                <a:latin typeface="Abadi Extra Light" panose="020B0204020104020204" pitchFamily="34" charset="0"/>
              </a:rPr>
              <a:t>, including attainment, employment prospects and future earnings. Every professional that interacts with a child or young person of school age, or their family, has a role to play to help them to attend school regularly.</a:t>
            </a:r>
          </a:p>
          <a:p>
            <a:pPr>
              <a:buFont typeface="Wingdings" panose="05000000000000000000" pitchFamily="2" charset="2"/>
              <a:buChar char="q"/>
            </a:pPr>
            <a:r>
              <a:rPr lang="en-US" sz="1500">
                <a:solidFill>
                  <a:srgbClr val="303282"/>
                </a:solidFill>
                <a:latin typeface="Abadi Extra Light" panose="020B0204020104020204" pitchFamily="34" charset="0"/>
              </a:rPr>
              <a:t>Research highlights children being absent from education for prolonged periods and/or on repeat occasions can act as a vital warning sign to a range of safeguarding issues including neglect, child sexual and child criminal exploitation - particularly county lines. </a:t>
            </a:r>
          </a:p>
        </p:txBody>
      </p:sp>
      <p:sp>
        <p:nvSpPr>
          <p:cNvPr id="7" name="Footer Placeholder 1">
            <a:extLst>
              <a:ext uri="{FF2B5EF4-FFF2-40B4-BE49-F238E27FC236}">
                <a16:creationId xmlns:a16="http://schemas.microsoft.com/office/drawing/2014/main" id="{58DA488C-37F4-5758-582A-5F03AFC41985}"/>
              </a:ext>
            </a:extLst>
          </p:cNvPr>
          <p:cNvSpPr>
            <a:spLocks noGrp="1"/>
          </p:cNvSpPr>
          <p:nvPr>
            <p:ph type="ftr" sz="quarter" idx="4294967295"/>
          </p:nvPr>
        </p:nvSpPr>
        <p:spPr>
          <a:xfrm>
            <a:off x="0" y="5701904"/>
            <a:ext cx="3617119" cy="273844"/>
          </a:xfrm>
          <a:prstGeom prst="rect">
            <a:avLst/>
          </a:prstGeom>
        </p:spPr>
        <p:txBody>
          <a:bodyPr vert="horz" lIns="68580" tIns="34290" rIns="68580" bIns="34290" rtlCol="0" anchor="ctr">
            <a:normAutofit/>
          </a:bodyPr>
          <a:lstStyle/>
          <a:p>
            <a:pPr marL="0" marR="0" lvl="0" indent="0" algn="l" defTabSz="685800" rtl="0" eaLnBrk="1" fontAlgn="auto" latinLnBrk="0" hangingPunct="1">
              <a:lnSpc>
                <a:spcPct val="90000"/>
              </a:lnSpc>
              <a:spcBef>
                <a:spcPts val="0"/>
              </a:spcBef>
              <a:spcAft>
                <a:spcPts val="450"/>
              </a:spcAft>
              <a:buClrTx/>
              <a:buSzTx/>
              <a:buFontTx/>
              <a:buNone/>
              <a:tabLst/>
              <a:defRPr/>
            </a:pPr>
            <a:r>
              <a:rPr kumimoji="0" lang="en-US" sz="675" b="0" i="0" u="none" strike="noStrike" kern="1200" cap="all" spc="0" normalizeH="0" baseline="0" noProof="0">
                <a:ln>
                  <a:noFill/>
                </a:ln>
                <a:solidFill>
                  <a:srgbClr val="FFFFFF"/>
                </a:solidFill>
                <a:effectLst/>
                <a:uLnTx/>
                <a:uFillTx/>
                <a:latin typeface="Calibri" panose="020F0502020204030204"/>
                <a:ea typeface="+mn-ea"/>
                <a:cs typeface="+mn-cs"/>
              </a:rPr>
              <a:t>Halton Borough Council - Whole School Staff Safeguarding Training - Refresher &amp; UPDATES - 2024/2025</a:t>
            </a:r>
          </a:p>
        </p:txBody>
      </p:sp>
      <p:pic>
        <p:nvPicPr>
          <p:cNvPr id="6" name="Picture 5">
            <a:extLst>
              <a:ext uri="{FF2B5EF4-FFF2-40B4-BE49-F238E27FC236}">
                <a16:creationId xmlns:a16="http://schemas.microsoft.com/office/drawing/2014/main" id="{599C36C0-3490-B55E-CA3F-EE983E6FDDAC}"/>
              </a:ext>
            </a:extLst>
          </p:cNvPr>
          <p:cNvPicPr>
            <a:picLocks noChangeAspect="1"/>
          </p:cNvPicPr>
          <p:nvPr/>
        </p:nvPicPr>
        <p:blipFill>
          <a:blip r:embed="rId3"/>
          <a:stretch>
            <a:fillRect/>
          </a:stretch>
        </p:blipFill>
        <p:spPr>
          <a:xfrm>
            <a:off x="3835067" y="1057036"/>
            <a:ext cx="3347786" cy="1160624"/>
          </a:xfrm>
          <a:prstGeom prst="rect">
            <a:avLst/>
          </a:prstGeom>
        </p:spPr>
      </p:pic>
      <p:sp>
        <p:nvSpPr>
          <p:cNvPr id="4" name="Rectangle: Rounded Corners 3">
            <a:extLst>
              <a:ext uri="{FF2B5EF4-FFF2-40B4-BE49-F238E27FC236}">
                <a16:creationId xmlns:a16="http://schemas.microsoft.com/office/drawing/2014/main" id="{587BFBAA-0F86-4B90-8417-7AB53EBCC91C}"/>
              </a:ext>
            </a:extLst>
          </p:cNvPr>
          <p:cNvSpPr/>
          <p:nvPr/>
        </p:nvSpPr>
        <p:spPr>
          <a:xfrm>
            <a:off x="6457950" y="3084607"/>
            <a:ext cx="2263356" cy="1087040"/>
          </a:xfrm>
          <a:prstGeom prst="roundRect">
            <a:avLst/>
          </a:prstGeom>
          <a:solidFill>
            <a:schemeClr val="bg2"/>
          </a:solidFill>
          <a:ln>
            <a:solidFill>
              <a:srgbClr val="E4D9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a:ln>
                  <a:noFill/>
                </a:ln>
                <a:solidFill>
                  <a:srgbClr val="303282"/>
                </a:solidFill>
                <a:effectLst/>
                <a:uLnTx/>
                <a:uFillTx/>
                <a:latin typeface="Abadi" panose="020B0604020104020204" pitchFamily="34" charset="0"/>
                <a:cs typeface="Calibri"/>
              </a:rPr>
              <a:t>Number of PA'S academic year  24/25 = </a:t>
            </a:r>
            <a:r>
              <a:rPr lang="en-US" sz="1350">
                <a:solidFill>
                  <a:srgbClr val="303282"/>
                </a:solidFill>
                <a:latin typeface="Abadi" panose="020B0604020104020204" pitchFamily="34" charset="0"/>
                <a:cs typeface="Calibri"/>
              </a:rPr>
              <a:t>10 children = 5.6%</a:t>
            </a:r>
            <a:endParaRPr kumimoji="0" lang="en-US" sz="1350" b="0" i="0" u="none" strike="noStrike" kern="1200" cap="none" spc="0" normalizeH="0" baseline="0" noProof="0">
              <a:ln>
                <a:noFill/>
              </a:ln>
              <a:solidFill>
                <a:srgbClr val="303282"/>
              </a:solidFill>
              <a:effectLst/>
              <a:uLnTx/>
              <a:uFillTx/>
              <a:latin typeface="Abadi" panose="020B0604020104020204" pitchFamily="34" charset="0"/>
              <a:cs typeface="Calibri"/>
            </a:endParaRPr>
          </a:p>
        </p:txBody>
      </p:sp>
      <p:sp>
        <p:nvSpPr>
          <p:cNvPr id="5" name="Rectangle: Rounded Corners 4">
            <a:extLst>
              <a:ext uri="{FF2B5EF4-FFF2-40B4-BE49-F238E27FC236}">
                <a16:creationId xmlns:a16="http://schemas.microsoft.com/office/drawing/2014/main" id="{193F896D-FA5D-455D-9145-ACE2FD7CD2C0}"/>
              </a:ext>
            </a:extLst>
          </p:cNvPr>
          <p:cNvSpPr/>
          <p:nvPr/>
        </p:nvSpPr>
        <p:spPr>
          <a:xfrm>
            <a:off x="6457950" y="4354560"/>
            <a:ext cx="2321584" cy="1087040"/>
          </a:xfrm>
          <a:prstGeom prst="roundRect">
            <a:avLst/>
          </a:prstGeom>
          <a:solidFill>
            <a:schemeClr val="bg2"/>
          </a:solidFill>
          <a:ln>
            <a:solidFill>
              <a:srgbClr val="E4D9FF"/>
            </a:solidFill>
          </a:ln>
        </p:spPr>
        <p:style>
          <a:lnRef idx="2">
            <a:schemeClr val="accent1">
              <a:shade val="15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3429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a:ln>
                  <a:noFill/>
                </a:ln>
                <a:solidFill>
                  <a:srgbClr val="303282"/>
                </a:solidFill>
                <a:effectLst/>
                <a:uLnTx/>
                <a:uFillTx/>
                <a:latin typeface="Abadi" panose="020B0604020104020204" pitchFamily="34" charset="0"/>
                <a:ea typeface="Calibri"/>
                <a:cs typeface="Calibri"/>
              </a:rPr>
              <a:t>Number of  severely PA'S academic year 24/25 = 0 children = 0%</a:t>
            </a:r>
            <a:endParaRPr kumimoji="0" lang="en-US" sz="1350" b="0" i="0" u="none" strike="noStrike" kern="1200" cap="none" spc="0" normalizeH="0" baseline="0" noProof="0">
              <a:ln>
                <a:noFill/>
              </a:ln>
              <a:solidFill>
                <a:srgbClr val="303282"/>
              </a:solidFill>
              <a:effectLst/>
              <a:uLnTx/>
              <a:uFillTx/>
              <a:latin typeface="Abadi" panose="020B0604020104020204" pitchFamily="34" charset="0"/>
              <a:cs typeface="Calibri"/>
            </a:endParaRPr>
          </a:p>
        </p:txBody>
      </p:sp>
    </p:spTree>
    <p:extLst>
      <p:ext uri="{BB962C8B-B14F-4D97-AF65-F5344CB8AC3E}">
        <p14:creationId xmlns:p14="http://schemas.microsoft.com/office/powerpoint/2010/main" val="1262384117"/>
      </p:ext>
    </p:extLst>
  </p:cSld>
  <p:clrMapOvr>
    <a:masterClrMapping/>
  </p:clrMapOvr>
  <mc:AlternateContent xmlns:mc="http://schemas.openxmlformats.org/markup-compatibility/2006" xmlns:p14="http://schemas.microsoft.com/office/powerpoint/2010/main">
    <mc:Choice Requires="p14">
      <p:transition spd="slow" p14:dur="2000" advTm="175500"/>
    </mc:Choice>
    <mc:Fallback xmlns="">
      <p:transition spd="slow" advTm="1755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4A0814C0-A5B0-40DD-9073-DEF609D9180E}"/>
              </a:ext>
            </a:extLst>
          </p:cNvPr>
          <p:cNvSpPr>
            <a:spLocks noGrp="1" noRot="1" noChangeArrowheads="1"/>
          </p:cNvSpPr>
          <p:nvPr>
            <p:ph type="title"/>
          </p:nvPr>
        </p:nvSpPr>
        <p:spPr>
          <a:xfrm>
            <a:off x="99874" y="1079316"/>
            <a:ext cx="7803472" cy="673285"/>
          </a:xfrm>
        </p:spPr>
        <p:txBody>
          <a:bodyPr anchor="b">
            <a:normAutofit/>
          </a:bodyPr>
          <a:lstStyle/>
          <a:p>
            <a:pPr>
              <a:defRPr/>
            </a:pPr>
            <a:r>
              <a:rPr lang="en-US" sz="3750" b="1" u="sng">
                <a:latin typeface="Letter-join Plus 36" panose="02000505000000020003" pitchFamily="50" charset="0"/>
              </a:rPr>
              <a:t>Impact of Attendance and Punctuality</a:t>
            </a:r>
          </a:p>
        </p:txBody>
      </p:sp>
      <p:sp>
        <p:nvSpPr>
          <p:cNvPr id="16387" name="Rectangle 3">
            <a:extLst>
              <a:ext uri="{FF2B5EF4-FFF2-40B4-BE49-F238E27FC236}">
                <a16:creationId xmlns:a16="http://schemas.microsoft.com/office/drawing/2014/main" id="{30DFDFCB-1127-4630-A5EB-EAC54323DAB5}"/>
              </a:ext>
            </a:extLst>
          </p:cNvPr>
          <p:cNvSpPr>
            <a:spLocks noGrp="1" noRot="1"/>
          </p:cNvSpPr>
          <p:nvPr>
            <p:ph idx="1"/>
          </p:nvPr>
        </p:nvSpPr>
        <p:spPr>
          <a:xfrm>
            <a:off x="4246418" y="2007177"/>
            <a:ext cx="3553691" cy="3771508"/>
          </a:xfrm>
        </p:spPr>
        <p:txBody>
          <a:bodyPr anchor="t">
            <a:normAutofit lnSpcReduction="10000"/>
          </a:bodyPr>
          <a:lstStyle/>
          <a:p>
            <a:pPr marL="0" indent="0" algn="ctr">
              <a:lnSpc>
                <a:spcPct val="150000"/>
              </a:lnSpc>
              <a:buNone/>
            </a:pPr>
            <a:r>
              <a:rPr lang="en-GB" altLang="en-US" sz="2400">
                <a:latin typeface="Letter-join Plus 36" panose="02000505000000020003" pitchFamily="50" charset="0"/>
              </a:rPr>
              <a:t>Within each of our classes we have seen that where attendance is positive then this tends to result in more positive mental health, well-being and outcomes for these children.   </a:t>
            </a:r>
          </a:p>
        </p:txBody>
      </p:sp>
      <p:pic>
        <p:nvPicPr>
          <p:cNvPr id="8194" name="Picture 2" descr="Studybugs – Schools » Attendance">
            <a:extLst>
              <a:ext uri="{FF2B5EF4-FFF2-40B4-BE49-F238E27FC236}">
                <a16:creationId xmlns:a16="http://schemas.microsoft.com/office/drawing/2014/main" id="{4340111C-DFCF-4143-A380-638414D0638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962223" y="1002239"/>
            <a:ext cx="1081904" cy="1188073"/>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B4E7B1A2-B75D-4104-95FB-59BA6BCCCBD1}"/>
              </a:ext>
            </a:extLst>
          </p:cNvPr>
          <p:cNvPicPr>
            <a:picLocks noChangeAspect="1"/>
          </p:cNvPicPr>
          <p:nvPr/>
        </p:nvPicPr>
        <p:blipFill>
          <a:blip r:embed="rId3"/>
          <a:stretch>
            <a:fillRect/>
          </a:stretch>
        </p:blipFill>
        <p:spPr>
          <a:xfrm>
            <a:off x="933343" y="1752600"/>
            <a:ext cx="2784901" cy="4070737"/>
          </a:xfrm>
          <a:prstGeom prst="rect">
            <a:avLst/>
          </a:prstGeom>
        </p:spPr>
      </p:pic>
    </p:spTree>
    <p:extLst>
      <p:ext uri="{BB962C8B-B14F-4D97-AF65-F5344CB8AC3E}">
        <p14:creationId xmlns:p14="http://schemas.microsoft.com/office/powerpoint/2010/main" val="14143770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4A0814C0-A5B0-40DD-9073-DEF609D9180E}"/>
              </a:ext>
            </a:extLst>
          </p:cNvPr>
          <p:cNvSpPr>
            <a:spLocks noGrp="1" noRot="1" noChangeArrowheads="1"/>
          </p:cNvSpPr>
          <p:nvPr>
            <p:ph type="title"/>
          </p:nvPr>
        </p:nvSpPr>
        <p:spPr>
          <a:xfrm>
            <a:off x="99874" y="1079316"/>
            <a:ext cx="7803472" cy="673285"/>
          </a:xfrm>
        </p:spPr>
        <p:txBody>
          <a:bodyPr anchor="b">
            <a:normAutofit/>
          </a:bodyPr>
          <a:lstStyle/>
          <a:p>
            <a:pPr>
              <a:defRPr/>
            </a:pPr>
            <a:r>
              <a:rPr lang="en-US" sz="3750" b="1" u="sng">
                <a:latin typeface="Letter-join Plus 36" panose="02000505000000020003" pitchFamily="50" charset="0"/>
              </a:rPr>
              <a:t>Current School of Attendance</a:t>
            </a:r>
          </a:p>
        </p:txBody>
      </p:sp>
      <p:sp>
        <p:nvSpPr>
          <p:cNvPr id="16387" name="Rectangle 3">
            <a:extLst>
              <a:ext uri="{FF2B5EF4-FFF2-40B4-BE49-F238E27FC236}">
                <a16:creationId xmlns:a16="http://schemas.microsoft.com/office/drawing/2014/main" id="{30DFDFCB-1127-4630-A5EB-EAC54323DAB5}"/>
              </a:ext>
            </a:extLst>
          </p:cNvPr>
          <p:cNvSpPr>
            <a:spLocks noGrp="1" noRot="1"/>
          </p:cNvSpPr>
          <p:nvPr>
            <p:ph idx="1"/>
          </p:nvPr>
        </p:nvSpPr>
        <p:spPr>
          <a:xfrm>
            <a:off x="4246418" y="2007177"/>
            <a:ext cx="3553691" cy="3771508"/>
          </a:xfrm>
        </p:spPr>
        <p:txBody>
          <a:bodyPr anchor="t">
            <a:normAutofit/>
          </a:bodyPr>
          <a:lstStyle/>
          <a:p>
            <a:pPr marL="0" indent="0" algn="just">
              <a:buNone/>
            </a:pPr>
            <a:r>
              <a:rPr lang="en-GB" altLang="en-US" sz="2400">
                <a:latin typeface="Letter-join Plus 36" panose="02000505000000020003" pitchFamily="50" charset="0"/>
              </a:rPr>
              <a:t>How has your child’s year group started the school year?</a:t>
            </a:r>
          </a:p>
          <a:p>
            <a:pPr marL="0" indent="0" algn="just">
              <a:buNone/>
            </a:pPr>
            <a:endParaRPr lang="en-GB" altLang="en-US" sz="2400">
              <a:latin typeface="Letter-join Plus 36" panose="02000505000000020003" pitchFamily="50" charset="0"/>
            </a:endParaRPr>
          </a:p>
          <a:p>
            <a:pPr marL="0" indent="0" algn="ctr">
              <a:buNone/>
            </a:pPr>
            <a:r>
              <a:rPr lang="en-GB" altLang="en-US" sz="2400">
                <a:latin typeface="Letter-join Plus 36" panose="02000505000000020003" pitchFamily="50" charset="0"/>
              </a:rPr>
              <a:t>The Primary National Attendance is currently 94.75%  </a:t>
            </a:r>
          </a:p>
        </p:txBody>
      </p:sp>
      <p:pic>
        <p:nvPicPr>
          <p:cNvPr id="8194" name="Picture 2" descr="Studybugs – Schools » Attendance">
            <a:extLst>
              <a:ext uri="{FF2B5EF4-FFF2-40B4-BE49-F238E27FC236}">
                <a16:creationId xmlns:a16="http://schemas.microsoft.com/office/drawing/2014/main" id="{4340111C-DFCF-4143-A380-638414D0638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962223" y="1002239"/>
            <a:ext cx="1081904" cy="118807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17EF6145-6F27-4D2A-A64C-55A15FCA4708}"/>
              </a:ext>
            </a:extLst>
          </p:cNvPr>
          <p:cNvPicPr>
            <a:picLocks noChangeAspect="1"/>
          </p:cNvPicPr>
          <p:nvPr/>
        </p:nvPicPr>
        <p:blipFill>
          <a:blip r:embed="rId3"/>
          <a:stretch>
            <a:fillRect/>
          </a:stretch>
        </p:blipFill>
        <p:spPr>
          <a:xfrm>
            <a:off x="104434" y="1749272"/>
            <a:ext cx="2919326" cy="4863640"/>
          </a:xfrm>
          <a:prstGeom prst="rect">
            <a:avLst/>
          </a:prstGeom>
        </p:spPr>
      </p:pic>
    </p:spTree>
    <p:extLst>
      <p:ext uri="{BB962C8B-B14F-4D97-AF65-F5344CB8AC3E}">
        <p14:creationId xmlns:p14="http://schemas.microsoft.com/office/powerpoint/2010/main" val="8667728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4A0814C0-A5B0-40DD-9073-DEF609D9180E}"/>
              </a:ext>
            </a:extLst>
          </p:cNvPr>
          <p:cNvSpPr>
            <a:spLocks noGrp="1" noRot="1" noChangeArrowheads="1"/>
          </p:cNvSpPr>
          <p:nvPr>
            <p:ph type="title"/>
          </p:nvPr>
        </p:nvSpPr>
        <p:spPr>
          <a:xfrm>
            <a:off x="491594" y="1075632"/>
            <a:ext cx="6630723" cy="1110996"/>
          </a:xfrm>
        </p:spPr>
        <p:txBody>
          <a:bodyPr anchor="b">
            <a:normAutofit/>
          </a:bodyPr>
          <a:lstStyle/>
          <a:p>
            <a:pPr>
              <a:defRPr/>
            </a:pPr>
            <a:r>
              <a:rPr lang="en-US" sz="3750" b="1" u="sng">
                <a:latin typeface="Letter-join Plus 36" panose="02000505000000020003" pitchFamily="50" charset="0"/>
              </a:rPr>
              <a:t>How do we reward our children’s positive Attendance?</a:t>
            </a:r>
          </a:p>
        </p:txBody>
      </p:sp>
      <p:sp>
        <p:nvSpPr>
          <p:cNvPr id="16387" name="Rectangle 3">
            <a:extLst>
              <a:ext uri="{FF2B5EF4-FFF2-40B4-BE49-F238E27FC236}">
                <a16:creationId xmlns:a16="http://schemas.microsoft.com/office/drawing/2014/main" id="{30DFDFCB-1127-4630-A5EB-EAC54323DAB5}"/>
              </a:ext>
            </a:extLst>
          </p:cNvPr>
          <p:cNvSpPr>
            <a:spLocks noGrp="1" noRot="1"/>
          </p:cNvSpPr>
          <p:nvPr>
            <p:ph idx="1"/>
          </p:nvPr>
        </p:nvSpPr>
        <p:spPr>
          <a:xfrm>
            <a:off x="473202" y="2186628"/>
            <a:ext cx="6649117" cy="3327204"/>
          </a:xfrm>
        </p:spPr>
        <p:txBody>
          <a:bodyPr anchor="t">
            <a:normAutofit fontScale="85000" lnSpcReduction="10000"/>
          </a:bodyPr>
          <a:lstStyle/>
          <a:p>
            <a:r>
              <a:rPr lang="en-GB" altLang="en-US" sz="2400" b="1">
                <a:latin typeface="Letter-join Plus 36" panose="02000505000000020003" pitchFamily="50" charset="0"/>
              </a:rPr>
              <a:t>Weekly Whole School 100% Attendance Wheel – Child gets a prize from school.  </a:t>
            </a:r>
          </a:p>
          <a:p>
            <a:r>
              <a:rPr lang="en-GB" altLang="en-US" sz="2400" b="1">
                <a:latin typeface="Letter-join Plus 36" panose="02000505000000020003" pitchFamily="50" charset="0"/>
              </a:rPr>
              <a:t>Star in the Jar – Every day a class has 100% they earn a star for their jar.  10 Stars in the Jar = Class Reward afternoon.</a:t>
            </a:r>
          </a:p>
          <a:p>
            <a:r>
              <a:rPr lang="en-GB" altLang="en-US" sz="2400" b="1">
                <a:latin typeface="Letter-join Plus 36" panose="02000505000000020003" pitchFamily="50" charset="0"/>
              </a:rPr>
              <a:t>£5 attendance award for the class with the highest attendance.</a:t>
            </a:r>
          </a:p>
          <a:p>
            <a:r>
              <a:rPr lang="en-GB" altLang="en-US" sz="2400" b="1">
                <a:latin typeface="Letter-join Plus 36" panose="02000505000000020003" pitchFamily="50" charset="0"/>
              </a:rPr>
              <a:t>Weekly Popcorn award for the class with the highest attendance.  </a:t>
            </a:r>
          </a:p>
          <a:p>
            <a:r>
              <a:rPr lang="en-GB" altLang="en-US" sz="2400" b="1">
                <a:latin typeface="Letter-join Plus 36" panose="02000505000000020003" pitchFamily="50" charset="0"/>
              </a:rPr>
              <a:t>100% Attendance Certificates</a:t>
            </a:r>
          </a:p>
          <a:p>
            <a:r>
              <a:rPr lang="en-GB" altLang="en-US" sz="2400" b="1">
                <a:latin typeface="Letter-join Plus 36" panose="02000505000000020003" pitchFamily="50" charset="0"/>
              </a:rPr>
              <a:t>97% + Attendance Raffle for the whole school year.  Winning prize = £100 Amazon Voucher.  </a:t>
            </a:r>
          </a:p>
        </p:txBody>
      </p:sp>
      <p:pic>
        <p:nvPicPr>
          <p:cNvPr id="8194" name="Picture 2" descr="Studybugs – Schools » Attendance">
            <a:extLst>
              <a:ext uri="{FF2B5EF4-FFF2-40B4-BE49-F238E27FC236}">
                <a16:creationId xmlns:a16="http://schemas.microsoft.com/office/drawing/2014/main" id="{4340111C-DFCF-4143-A380-638414D0638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122319" y="1040778"/>
            <a:ext cx="1650206" cy="1812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29622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3CAB313A-F236-8752-BDA7-B010F907454B}"/>
              </a:ext>
            </a:extLst>
          </p:cNvPr>
          <p:cNvSpPr>
            <a:spLocks noGrp="1" noRot="1" noChangeArrowheads="1"/>
          </p:cNvSpPr>
          <p:nvPr>
            <p:ph type="title"/>
          </p:nvPr>
        </p:nvSpPr>
        <p:spPr/>
        <p:txBody>
          <a:bodyPr/>
          <a:lstStyle/>
          <a:p>
            <a:pPr algn="ctr" eaLnBrk="1" fontAlgn="auto" hangingPunct="1">
              <a:spcAft>
                <a:spcPts val="0"/>
              </a:spcAft>
              <a:defRPr/>
            </a:pPr>
            <a:r>
              <a:rPr lang="en-GB" b="1" u="sng" dirty="0">
                <a:solidFill>
                  <a:srgbClr val="FF0000"/>
                </a:solidFill>
              </a:rPr>
              <a:t>Staff</a:t>
            </a:r>
            <a:endParaRPr lang="en-US" b="1" u="sng" dirty="0">
              <a:solidFill>
                <a:srgbClr val="FF0000"/>
              </a:solidFill>
            </a:endParaRPr>
          </a:p>
        </p:txBody>
      </p:sp>
      <p:sp>
        <p:nvSpPr>
          <p:cNvPr id="9219" name="Rectangle 3">
            <a:extLst>
              <a:ext uri="{FF2B5EF4-FFF2-40B4-BE49-F238E27FC236}">
                <a16:creationId xmlns:a16="http://schemas.microsoft.com/office/drawing/2014/main" id="{7FEC0F7E-A6FA-7562-0F55-54010167E05D}"/>
              </a:ext>
            </a:extLst>
          </p:cNvPr>
          <p:cNvSpPr>
            <a:spLocks noGrp="1" noRot="1"/>
          </p:cNvSpPr>
          <p:nvPr>
            <p:ph idx="1"/>
          </p:nvPr>
        </p:nvSpPr>
        <p:spPr>
          <a:xfrm>
            <a:off x="468313" y="1268413"/>
            <a:ext cx="8135937" cy="3240087"/>
          </a:xfrm>
        </p:spPr>
        <p:txBody>
          <a:bodyPr/>
          <a:lstStyle/>
          <a:p>
            <a:pPr eaLnBrk="1" hangingPunct="1"/>
            <a:r>
              <a:rPr lang="en-GB" altLang="en-US" sz="3600" dirty="0"/>
              <a:t>Teacher – Miss Barton</a:t>
            </a:r>
          </a:p>
          <a:p>
            <a:pPr eaLnBrk="1" hangingPunct="1"/>
            <a:r>
              <a:rPr lang="en-GB" altLang="en-US" sz="3600" dirty="0"/>
              <a:t>Teaching Assistants – Mrs Calleja</a:t>
            </a:r>
          </a:p>
          <a:p>
            <a:pPr eaLnBrk="1" hangingPunct="1"/>
            <a:r>
              <a:rPr lang="en-GB" altLang="en-US" sz="3600" dirty="0"/>
              <a:t>PPA Cover – Miss Lowson &amp; Mr Burrus</a:t>
            </a:r>
          </a:p>
          <a:p>
            <a:pPr marL="0" indent="0">
              <a:buNone/>
            </a:pPr>
            <a:r>
              <a:rPr lang="en-GB" altLang="en-US" sz="3600" dirty="0"/>
              <a:t>(Monday afternoons)</a:t>
            </a:r>
          </a:p>
          <a:p>
            <a:pPr marL="0" indent="0">
              <a:buFont typeface="Wingdings" panose="05000000000000000000" pitchFamily="2" charset="2"/>
              <a:buNone/>
            </a:pPr>
            <a:endParaRPr lang="en-GB" altLang="en-US" sz="3600" dirty="0"/>
          </a:p>
          <a:p>
            <a:pPr marL="0" indent="0">
              <a:buNone/>
            </a:pPr>
            <a:r>
              <a:rPr lang="en-GB" altLang="en-US" sz="3600" dirty="0"/>
              <a:t>Our PE days are Mondays and Fridays</a:t>
            </a:r>
          </a:p>
          <a:p>
            <a:pPr eaLnBrk="1" hangingPunct="1">
              <a:buNone/>
            </a:pPr>
            <a:endParaRPr lang="en-GB" altLang="en-US" sz="3600" dirty="0"/>
          </a:p>
          <a:p>
            <a:pPr eaLnBrk="1" hangingPunct="1">
              <a:buNone/>
            </a:pPr>
            <a:endParaRPr lang="en-GB" altLang="en-US" sz="36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229E60-D76D-26C8-D9D6-6307ABC49EF9}"/>
              </a:ext>
            </a:extLst>
          </p:cNvPr>
          <p:cNvSpPr>
            <a:spLocks noGrp="1"/>
          </p:cNvSpPr>
          <p:nvPr>
            <p:ph type="title"/>
          </p:nvPr>
        </p:nvSpPr>
        <p:spPr/>
        <p:txBody>
          <a:bodyPr/>
          <a:lstStyle/>
          <a:p>
            <a:endParaRPr lang="en-US"/>
          </a:p>
        </p:txBody>
      </p:sp>
      <p:pic>
        <p:nvPicPr>
          <p:cNvPr id="4" name="Content Placeholder 3">
            <a:extLst>
              <a:ext uri="{FF2B5EF4-FFF2-40B4-BE49-F238E27FC236}">
                <a16:creationId xmlns:a16="http://schemas.microsoft.com/office/drawing/2014/main" id="{2D673DD9-D70F-1848-F7CC-5525167A939D}"/>
              </a:ext>
            </a:extLst>
          </p:cNvPr>
          <p:cNvPicPr>
            <a:picLocks noGrp="1" noChangeAspect="1"/>
          </p:cNvPicPr>
          <p:nvPr>
            <p:ph idx="1"/>
          </p:nvPr>
        </p:nvPicPr>
        <p:blipFill>
          <a:blip r:embed="rId2"/>
          <a:stretch>
            <a:fillRect/>
          </a:stretch>
        </p:blipFill>
        <p:spPr bwMode="auto">
          <a:xfrm>
            <a:off x="148427" y="152777"/>
            <a:ext cx="8782140" cy="230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A screenshot of a computer&#10;&#10;AI-generated content may be incorrect.">
            <a:extLst>
              <a:ext uri="{FF2B5EF4-FFF2-40B4-BE49-F238E27FC236}">
                <a16:creationId xmlns:a16="http://schemas.microsoft.com/office/drawing/2014/main" id="{1D0ED04F-7F2A-4290-8ED7-B47136FE1096}"/>
              </a:ext>
            </a:extLst>
          </p:cNvPr>
          <p:cNvPicPr>
            <a:picLocks noChangeAspect="1"/>
          </p:cNvPicPr>
          <p:nvPr/>
        </p:nvPicPr>
        <p:blipFill>
          <a:blip r:embed="rId3"/>
          <a:stretch>
            <a:fillRect/>
          </a:stretch>
        </p:blipFill>
        <p:spPr>
          <a:xfrm>
            <a:off x="-32502" y="3668881"/>
            <a:ext cx="9144000" cy="2098758"/>
          </a:xfrm>
          <a:prstGeom prst="rect">
            <a:avLst/>
          </a:prstGeom>
        </p:spPr>
      </p:pic>
    </p:spTree>
    <p:extLst>
      <p:ext uri="{BB962C8B-B14F-4D97-AF65-F5344CB8AC3E}">
        <p14:creationId xmlns:p14="http://schemas.microsoft.com/office/powerpoint/2010/main" val="40352480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A0EBF2-67AF-9A7F-743A-500DA6CA854D}"/>
              </a:ext>
            </a:extLst>
          </p:cNvPr>
          <p:cNvSpPr>
            <a:spLocks noGrp="1"/>
          </p:cNvSpPr>
          <p:nvPr>
            <p:ph type="title"/>
          </p:nvPr>
        </p:nvSpPr>
        <p:spPr/>
        <p:txBody>
          <a:bodyPr/>
          <a:lstStyle/>
          <a:p>
            <a:pPr algn="ctr"/>
            <a:r>
              <a:rPr lang="en-GB" b="1" u="sng" dirty="0">
                <a:latin typeface="Letter-join Plus 36"/>
              </a:rPr>
              <a:t>History &amp; Geography overview</a:t>
            </a:r>
          </a:p>
        </p:txBody>
      </p:sp>
      <p:sp>
        <p:nvSpPr>
          <p:cNvPr id="6" name="TextBox 5">
            <a:extLst>
              <a:ext uri="{FF2B5EF4-FFF2-40B4-BE49-F238E27FC236}">
                <a16:creationId xmlns:a16="http://schemas.microsoft.com/office/drawing/2014/main" id="{D9434173-C160-7464-0906-8A72D44865A8}"/>
              </a:ext>
            </a:extLst>
          </p:cNvPr>
          <p:cNvSpPr txBox="1"/>
          <p:nvPr/>
        </p:nvSpPr>
        <p:spPr>
          <a:xfrm>
            <a:off x="628650" y="1860140"/>
            <a:ext cx="2475886" cy="300082"/>
          </a:xfrm>
          <a:prstGeom prst="rect">
            <a:avLst/>
          </a:prstGeom>
          <a:noFill/>
        </p:spPr>
        <p:txBody>
          <a:bodyPr wrap="square" rtlCol="0">
            <a:spAutoFit/>
          </a:bodyPr>
          <a:lstStyle/>
          <a:p>
            <a:r>
              <a:rPr lang="en-GB" sz="1350" b="1" u="sng" dirty="0">
                <a:latin typeface="Letter-join Plus 36" panose="02000505000000020003" pitchFamily="50" charset="0"/>
              </a:rPr>
              <a:t>Geography</a:t>
            </a:r>
          </a:p>
        </p:txBody>
      </p:sp>
      <p:sp>
        <p:nvSpPr>
          <p:cNvPr id="7" name="TextBox 6">
            <a:extLst>
              <a:ext uri="{FF2B5EF4-FFF2-40B4-BE49-F238E27FC236}">
                <a16:creationId xmlns:a16="http://schemas.microsoft.com/office/drawing/2014/main" id="{0E8229BC-2180-CF50-B0C1-8FB1ABF6BADD}"/>
              </a:ext>
            </a:extLst>
          </p:cNvPr>
          <p:cNvSpPr txBox="1"/>
          <p:nvPr/>
        </p:nvSpPr>
        <p:spPr>
          <a:xfrm>
            <a:off x="628650" y="3997902"/>
            <a:ext cx="1740477" cy="300082"/>
          </a:xfrm>
          <a:prstGeom prst="rect">
            <a:avLst/>
          </a:prstGeom>
          <a:noFill/>
        </p:spPr>
        <p:txBody>
          <a:bodyPr wrap="square" rtlCol="0">
            <a:spAutoFit/>
          </a:bodyPr>
          <a:lstStyle/>
          <a:p>
            <a:r>
              <a:rPr lang="en-GB" sz="1350" b="1" u="sng" dirty="0">
                <a:latin typeface="Letter-join Plus 36" panose="02000505000000020003" pitchFamily="50" charset="0"/>
              </a:rPr>
              <a:t>History</a:t>
            </a:r>
          </a:p>
        </p:txBody>
      </p:sp>
      <p:pic>
        <p:nvPicPr>
          <p:cNvPr id="3" name="Picture 2" descr="A collage of images of animals and horses&#10;&#10;AI-generated content may be incorrect.">
            <a:extLst>
              <a:ext uri="{FF2B5EF4-FFF2-40B4-BE49-F238E27FC236}">
                <a16:creationId xmlns:a16="http://schemas.microsoft.com/office/drawing/2014/main" id="{07E3D5FC-B311-BFE5-9596-EB08AEB5BBCA}"/>
              </a:ext>
            </a:extLst>
          </p:cNvPr>
          <p:cNvPicPr>
            <a:picLocks noChangeAspect="1"/>
          </p:cNvPicPr>
          <p:nvPr/>
        </p:nvPicPr>
        <p:blipFill>
          <a:blip r:embed="rId2"/>
          <a:stretch>
            <a:fillRect/>
          </a:stretch>
        </p:blipFill>
        <p:spPr>
          <a:xfrm>
            <a:off x="461549" y="4487655"/>
            <a:ext cx="8430729" cy="1858341"/>
          </a:xfrm>
          <a:prstGeom prst="rect">
            <a:avLst/>
          </a:prstGeom>
        </p:spPr>
      </p:pic>
      <p:pic>
        <p:nvPicPr>
          <p:cNvPr id="4" name="Picture 3" descr="A collage of a couple of cows&#10;&#10;AI-generated content may be incorrect.">
            <a:extLst>
              <a:ext uri="{FF2B5EF4-FFF2-40B4-BE49-F238E27FC236}">
                <a16:creationId xmlns:a16="http://schemas.microsoft.com/office/drawing/2014/main" id="{EEEDA065-3D6C-67E3-94F7-1B4365869A99}"/>
              </a:ext>
            </a:extLst>
          </p:cNvPr>
          <p:cNvPicPr>
            <a:picLocks noChangeAspect="1"/>
          </p:cNvPicPr>
          <p:nvPr/>
        </p:nvPicPr>
        <p:blipFill>
          <a:blip r:embed="rId3"/>
          <a:stretch>
            <a:fillRect/>
          </a:stretch>
        </p:blipFill>
        <p:spPr>
          <a:xfrm>
            <a:off x="466104" y="2170251"/>
            <a:ext cx="8421618" cy="1865933"/>
          </a:xfrm>
          <a:prstGeom prst="rect">
            <a:avLst/>
          </a:prstGeom>
        </p:spPr>
      </p:pic>
    </p:spTree>
    <p:extLst>
      <p:ext uri="{BB962C8B-B14F-4D97-AF65-F5344CB8AC3E}">
        <p14:creationId xmlns:p14="http://schemas.microsoft.com/office/powerpoint/2010/main" val="15129231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6CD1DC-6D28-A247-9961-A50ED7D462C1}"/>
              </a:ext>
            </a:extLst>
          </p:cNvPr>
          <p:cNvSpPr>
            <a:spLocks noGrp="1"/>
          </p:cNvSpPr>
          <p:nvPr>
            <p:ph type="title"/>
          </p:nvPr>
        </p:nvSpPr>
        <p:spPr>
          <a:xfrm>
            <a:off x="457200" y="152400"/>
            <a:ext cx="8229600" cy="1325563"/>
          </a:xfrm>
        </p:spPr>
        <p:txBody>
          <a:bodyPr anchor="ctr">
            <a:normAutofit/>
          </a:bodyPr>
          <a:lstStyle/>
          <a:p>
            <a:r>
              <a:rPr lang="en-US" dirty="0">
                <a:effectLst>
                  <a:outerShdw blurRad="127000" algn="ctr" rotWithShape="0">
                    <a:prstClr val="white">
                      <a:alpha val="50000"/>
                    </a:prstClr>
                  </a:outerShdw>
                </a:effectLst>
              </a:rPr>
              <a:t>What the children learn when</a:t>
            </a:r>
          </a:p>
        </p:txBody>
      </p:sp>
      <p:pic>
        <p:nvPicPr>
          <p:cNvPr id="6" name="Content Placeholder 5" descr="A table with text on it&#10;&#10;AI-generated content may be incorrect.">
            <a:extLst>
              <a:ext uri="{FF2B5EF4-FFF2-40B4-BE49-F238E27FC236}">
                <a16:creationId xmlns:a16="http://schemas.microsoft.com/office/drawing/2014/main" id="{E6352187-CC5C-FFC5-5AF2-59C924B86617}"/>
              </a:ext>
            </a:extLst>
          </p:cNvPr>
          <p:cNvPicPr>
            <a:picLocks noGrp="1" noChangeAspect="1"/>
          </p:cNvPicPr>
          <p:nvPr>
            <p:ph idx="1"/>
          </p:nvPr>
        </p:nvPicPr>
        <p:blipFill>
          <a:blip r:embed="rId2"/>
          <a:stretch>
            <a:fillRect/>
          </a:stretch>
        </p:blipFill>
        <p:spPr bwMode="auto">
          <a:xfrm>
            <a:off x="-3250" y="1324460"/>
            <a:ext cx="9161334" cy="509994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225995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BD92E-8D0F-8453-DC1D-40B3D028E4E7}"/>
              </a:ext>
            </a:extLst>
          </p:cNvPr>
          <p:cNvSpPr>
            <a:spLocks noGrp="1"/>
          </p:cNvSpPr>
          <p:nvPr>
            <p:ph type="title"/>
          </p:nvPr>
        </p:nvSpPr>
        <p:spPr/>
        <p:txBody>
          <a:bodyPr/>
          <a:lstStyle/>
          <a:p>
            <a:pPr>
              <a:defRPr/>
            </a:pPr>
            <a:r>
              <a:rPr lang="en-GB" b="1" u="sng" dirty="0">
                <a:solidFill>
                  <a:srgbClr val="FF0000"/>
                </a:solidFill>
              </a:rPr>
              <a:t>Reading Matters</a:t>
            </a:r>
            <a:endParaRPr lang="en-GB" dirty="0">
              <a:solidFill>
                <a:srgbClr val="FF0000"/>
              </a:solidFill>
            </a:endParaRPr>
          </a:p>
        </p:txBody>
      </p:sp>
      <p:sp>
        <p:nvSpPr>
          <p:cNvPr id="3" name="Content Placeholder 2">
            <a:extLst>
              <a:ext uri="{FF2B5EF4-FFF2-40B4-BE49-F238E27FC236}">
                <a16:creationId xmlns:a16="http://schemas.microsoft.com/office/drawing/2014/main" id="{45136B80-7D8C-E5A4-8C69-653A74BAF353}"/>
              </a:ext>
            </a:extLst>
          </p:cNvPr>
          <p:cNvSpPr>
            <a:spLocks noGrp="1"/>
          </p:cNvSpPr>
          <p:nvPr>
            <p:ph idx="1"/>
          </p:nvPr>
        </p:nvSpPr>
        <p:spPr>
          <a:xfrm>
            <a:off x="323850" y="1125538"/>
            <a:ext cx="8569325" cy="5282454"/>
          </a:xfrm>
        </p:spPr>
        <p:txBody>
          <a:bodyPr/>
          <a:lstStyle/>
          <a:p>
            <a:pPr marL="0" indent="0">
              <a:buFont typeface="Wingdings" panose="05000000000000000000" pitchFamily="2" charset="2"/>
              <a:buNone/>
              <a:defRPr/>
            </a:pPr>
            <a:r>
              <a:rPr lang="en-GB" dirty="0"/>
              <a:t>As you’ve seen from the Topic Overview, Reading is </a:t>
            </a:r>
            <a:r>
              <a:rPr lang="en-GB" b="1" dirty="0"/>
              <a:t>central</a:t>
            </a:r>
            <a:r>
              <a:rPr lang="en-GB" dirty="0"/>
              <a:t> to the school and year group curriculum. Each half term, the children will be exposed to a range of  high quality texts, chosen so that they tie into, or complement, learning.</a:t>
            </a:r>
          </a:p>
          <a:p>
            <a:pPr marL="0" indent="0">
              <a:buFont typeface="Wingdings" panose="05000000000000000000" pitchFamily="2" charset="2"/>
              <a:buNone/>
              <a:defRPr/>
            </a:pPr>
            <a:r>
              <a:rPr lang="en-GB" dirty="0"/>
              <a:t>These will include:</a:t>
            </a:r>
          </a:p>
          <a:p>
            <a:pPr>
              <a:defRPr/>
            </a:pPr>
            <a:r>
              <a:rPr lang="en-GB" dirty="0"/>
              <a:t>A ‘Vehicle text’ in English to inspire writing</a:t>
            </a:r>
          </a:p>
          <a:p>
            <a:pPr>
              <a:defRPr/>
            </a:pPr>
            <a:r>
              <a:rPr lang="en-GB" dirty="0"/>
              <a:t>A series of  whole class guided reading texts linked to writing, foundation subjects, RE or science. Children will read aloud once a week in class during guided reading.</a:t>
            </a:r>
          </a:p>
          <a:p>
            <a:pPr>
              <a:defRPr/>
            </a:pPr>
            <a:r>
              <a:rPr lang="en-GB" dirty="0"/>
              <a:t>A Reading for Pleasure text that we will read as a class (normally at the end of the day) to inspire fantastic reading attitudes</a:t>
            </a:r>
          </a:p>
          <a:p>
            <a:pPr>
              <a:defRPr/>
            </a:pPr>
            <a:r>
              <a:rPr lang="en-GB" dirty="0"/>
              <a:t>Reading during Picture News class worship when they are worship leaders for the half term</a:t>
            </a:r>
          </a:p>
          <a:p>
            <a:pPr marL="0" indent="0">
              <a:buNone/>
              <a:defRPr/>
            </a:pPr>
            <a:r>
              <a:rPr lang="en-GB" dirty="0"/>
              <a:t>In Topic work, Science, RE, Art and DT, the children will also read other texts to consolidate and move on learning.</a:t>
            </a:r>
          </a:p>
          <a:p>
            <a:pPr>
              <a:defRPr/>
            </a:pPr>
            <a:endParaRPr lang="en-GB" dirty="0"/>
          </a:p>
          <a:p>
            <a:pPr>
              <a:defRPr/>
            </a:pPr>
            <a:endParaRPr lang="en-GB"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EB26D-8A38-7BA2-A526-B8149CBE7150}"/>
              </a:ext>
            </a:extLst>
          </p:cNvPr>
          <p:cNvSpPr>
            <a:spLocks noGrp="1"/>
          </p:cNvSpPr>
          <p:nvPr>
            <p:ph type="title"/>
          </p:nvPr>
        </p:nvSpPr>
        <p:spPr/>
        <p:txBody>
          <a:bodyPr/>
          <a:lstStyle/>
          <a:p>
            <a:pPr algn="ctr">
              <a:defRPr/>
            </a:pPr>
            <a:r>
              <a:rPr lang="en-GB" sz="4800" b="1" u="sng" dirty="0">
                <a:solidFill>
                  <a:srgbClr val="FF0000"/>
                </a:solidFill>
              </a:rPr>
              <a:t>Reading at home </a:t>
            </a:r>
            <a:endParaRPr lang="en-GB" sz="4800" b="1" dirty="0">
              <a:solidFill>
                <a:srgbClr val="FF0000"/>
              </a:solidFill>
            </a:endParaRPr>
          </a:p>
        </p:txBody>
      </p:sp>
      <p:sp>
        <p:nvSpPr>
          <p:cNvPr id="12291" name="Content Placeholder 2">
            <a:extLst>
              <a:ext uri="{FF2B5EF4-FFF2-40B4-BE49-F238E27FC236}">
                <a16:creationId xmlns:a16="http://schemas.microsoft.com/office/drawing/2014/main" id="{B0A9F5E0-4C1C-4F8C-A09C-C87E1E25C7A0}"/>
              </a:ext>
            </a:extLst>
          </p:cNvPr>
          <p:cNvSpPr>
            <a:spLocks noGrp="1"/>
          </p:cNvSpPr>
          <p:nvPr>
            <p:ph idx="1"/>
          </p:nvPr>
        </p:nvSpPr>
        <p:spPr>
          <a:xfrm>
            <a:off x="250825" y="1196975"/>
            <a:ext cx="8497888" cy="3886200"/>
          </a:xfrm>
        </p:spPr>
        <p:txBody>
          <a:bodyPr/>
          <a:lstStyle/>
          <a:p>
            <a:r>
              <a:rPr lang="en-GB" altLang="en-US" sz="2400"/>
              <a:t>It’s </a:t>
            </a:r>
            <a:r>
              <a:rPr lang="en-GB" altLang="en-US" sz="2400" u="sng"/>
              <a:t>vitally important </a:t>
            </a:r>
            <a:r>
              <a:rPr lang="en-GB" altLang="en-US" sz="2400"/>
              <a:t>for the children to read at home at least five times per week for approximately 10-15 mins. </a:t>
            </a:r>
          </a:p>
          <a:p>
            <a:r>
              <a:rPr lang="en-GB" altLang="en-US" sz="2400"/>
              <a:t>Younger children should read to an adult, whilst older children can read to themselves as long as what they have read is discussed with an adult at some point over the course of the week.</a:t>
            </a:r>
          </a:p>
          <a:p>
            <a:r>
              <a:rPr lang="en-GB" altLang="en-US" sz="2400"/>
              <a:t>The children’s reading record should be signed by an adult whenever they have read and comments can be made by the adult if they wish.</a:t>
            </a:r>
          </a:p>
          <a:p>
            <a:r>
              <a:rPr lang="en-GB" altLang="en-US" sz="2400"/>
              <a:t>Reading books and records </a:t>
            </a:r>
            <a:r>
              <a:rPr lang="en-GB" altLang="en-US" sz="2400" u="sng"/>
              <a:t>must</a:t>
            </a:r>
            <a:r>
              <a:rPr lang="en-GB" altLang="en-US" sz="2400"/>
              <a:t> be brought in every day so that opportunities can be maximised to read and progress in school too. They will be checked over the week by an adult at school.</a:t>
            </a:r>
          </a:p>
          <a:p>
            <a:endParaRPr lang="en-GB" altLang="en-US" sz="2400"/>
          </a:p>
          <a:p>
            <a:endParaRPr lang="en-GB" altLang="en-US" sz="2400" u="sng"/>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D16317-DBF0-6710-9916-C3981015A1D5}"/>
              </a:ext>
            </a:extLst>
          </p:cNvPr>
          <p:cNvSpPr>
            <a:spLocks noGrp="1"/>
          </p:cNvSpPr>
          <p:nvPr>
            <p:ph type="title"/>
          </p:nvPr>
        </p:nvSpPr>
        <p:spPr>
          <a:xfrm>
            <a:off x="457200" y="2767013"/>
            <a:ext cx="8229600" cy="1323975"/>
          </a:xfrm>
        </p:spPr>
        <p:txBody>
          <a:bodyPr>
            <a:normAutofit fontScale="90000"/>
          </a:bodyPr>
          <a:lstStyle/>
          <a:p>
            <a:pPr>
              <a:defRPr/>
            </a:pPr>
            <a:r>
              <a:rPr lang="en-GB" sz="2200" dirty="0">
                <a:solidFill>
                  <a:srgbClr val="FF0000"/>
                </a:solidFill>
                <a:hlinkClick r:id="rId2">
                  <a:extLst>
                    <a:ext uri="{A12FA001-AC4F-418D-AE19-62706E023703}">
                      <ahyp:hlinkClr xmlns:ahyp="http://schemas.microsoft.com/office/drawing/2018/hyperlinkcolor" val="tx"/>
                    </a:ext>
                  </a:extLst>
                </a:hlinkClick>
              </a:rPr>
              <a:t>https://primarysite-prod-sorted.s3.amazonaws.com/standrews/UploadedDocument/6980d3da-ca99-4fe5-83a1-70c75f6e20da/st-andrews-reading-at-home-support.pdf</a:t>
            </a:r>
            <a:br>
              <a:rPr lang="en-GB" dirty="0"/>
            </a:br>
            <a:br>
              <a:rPr lang="en-GB" dirty="0"/>
            </a:br>
            <a:br>
              <a:rPr lang="en-GB" dirty="0"/>
            </a:br>
            <a:r>
              <a:rPr lang="en-GB" dirty="0"/>
              <a:t>On our school website, there are documents that we have designed to support strategies for Reading at Home.</a:t>
            </a:r>
            <a:br>
              <a:rPr lang="en-GB" dirty="0"/>
            </a:br>
            <a:r>
              <a:rPr lang="en-GB" dirty="0"/>
              <a:t>It has suggested questions you could ask the children about their book that closely follow the questioning techniques that we use in school.</a:t>
            </a:r>
            <a:br>
              <a:rPr lang="en-GB" dirty="0"/>
            </a:br>
            <a:br>
              <a:rPr lang="en-GB" dirty="0"/>
            </a:br>
            <a:r>
              <a:rPr lang="en-GB" dirty="0"/>
              <a:t>Click the link above</a:t>
            </a:r>
            <a:endParaRPr lang="en-GB" sz="16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B7B0A5-CB62-4493-AFDC-D61232CB1028}"/>
              </a:ext>
            </a:extLst>
          </p:cNvPr>
          <p:cNvSpPr>
            <a:spLocks noGrp="1"/>
          </p:cNvSpPr>
          <p:nvPr>
            <p:ph type="title"/>
          </p:nvPr>
        </p:nvSpPr>
        <p:spPr>
          <a:xfrm>
            <a:off x="309066" y="1002587"/>
            <a:ext cx="6172200" cy="621506"/>
          </a:xfrm>
        </p:spPr>
        <p:txBody>
          <a:bodyPr>
            <a:normAutofit/>
          </a:bodyPr>
          <a:lstStyle/>
          <a:p>
            <a:pPr eaLnBrk="1" hangingPunct="1">
              <a:defRPr/>
            </a:pPr>
            <a:r>
              <a:rPr lang="en-GB" sz="3600" b="1" u="sng" dirty="0" err="1">
                <a:latin typeface="Letter-join Air No-lead 36" panose="02000805000000020003" pitchFamily="50" charset="0"/>
              </a:rPr>
              <a:t>myHappyMind</a:t>
            </a:r>
            <a:r>
              <a:rPr lang="en-GB" sz="3600" b="1" u="sng" dirty="0">
                <a:latin typeface="Letter-join Air No-lead 36" panose="02000805000000020003" pitchFamily="50" charset="0"/>
              </a:rPr>
              <a:t> </a:t>
            </a:r>
            <a:endParaRPr lang="en-US" sz="3600" b="1" u="sng" dirty="0">
              <a:latin typeface="Letter-join Air No-lead 36" panose="02000805000000020003" pitchFamily="50" charset="0"/>
            </a:endParaRPr>
          </a:p>
        </p:txBody>
      </p:sp>
      <p:sp>
        <p:nvSpPr>
          <p:cNvPr id="17411" name="Content Placeholder 2">
            <a:extLst>
              <a:ext uri="{FF2B5EF4-FFF2-40B4-BE49-F238E27FC236}">
                <a16:creationId xmlns:a16="http://schemas.microsoft.com/office/drawing/2014/main" id="{B2D5D8E6-E99C-4E8B-B142-007F6DE1882E}"/>
              </a:ext>
            </a:extLst>
          </p:cNvPr>
          <p:cNvSpPr>
            <a:spLocks noGrp="1"/>
          </p:cNvSpPr>
          <p:nvPr>
            <p:ph idx="1"/>
          </p:nvPr>
        </p:nvSpPr>
        <p:spPr>
          <a:xfrm>
            <a:off x="445572" y="1695958"/>
            <a:ext cx="8270081" cy="3848702"/>
          </a:xfrm>
        </p:spPr>
        <p:txBody>
          <a:bodyPr>
            <a:normAutofit/>
          </a:bodyPr>
          <a:lstStyle/>
          <a:p>
            <a:endParaRPr lang="en-GB" dirty="0"/>
          </a:p>
          <a:p>
            <a:r>
              <a:rPr lang="en-GB" dirty="0" err="1"/>
              <a:t>myHappymind</a:t>
            </a:r>
            <a:r>
              <a:rPr lang="en-GB" dirty="0"/>
              <a:t> is an NHS-backed curriculum in primary schools, secondary schools, and nurseries and is focused on building resilience, self-esteem, and happiness in children.</a:t>
            </a:r>
          </a:p>
          <a:p>
            <a:r>
              <a:rPr lang="en-GB" dirty="0"/>
              <a:t>•An </a:t>
            </a:r>
            <a:r>
              <a:rPr lang="en-GB" b="1" dirty="0"/>
              <a:t>award-winning </a:t>
            </a:r>
            <a:r>
              <a:rPr lang="en-GB" dirty="0"/>
              <a:t>programme that has received national recognition for its exceptional work in schools, nurseries, families, and organisations across the UK.</a:t>
            </a:r>
          </a:p>
          <a:p>
            <a:r>
              <a:rPr lang="en-GB" dirty="0"/>
              <a:t>•</a:t>
            </a:r>
            <a:r>
              <a:rPr lang="en-GB" b="1" dirty="0"/>
              <a:t>Backed by NHS </a:t>
            </a:r>
            <a:r>
              <a:rPr lang="en-GB" dirty="0"/>
              <a:t>using preventative strategies firmly rooted in science, research, and the fields of neuroscience and positive psychology.</a:t>
            </a:r>
          </a:p>
          <a:p>
            <a:endParaRPr lang="en-GB" dirty="0"/>
          </a:p>
        </p:txBody>
      </p:sp>
    </p:spTree>
    <p:extLst>
      <p:ext uri="{BB962C8B-B14F-4D97-AF65-F5344CB8AC3E}">
        <p14:creationId xmlns:p14="http://schemas.microsoft.com/office/powerpoint/2010/main" val="6178424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B7B0A5-CB62-4493-AFDC-D61232CB1028}"/>
              </a:ext>
            </a:extLst>
          </p:cNvPr>
          <p:cNvSpPr>
            <a:spLocks noGrp="1"/>
          </p:cNvSpPr>
          <p:nvPr>
            <p:ph type="title"/>
          </p:nvPr>
        </p:nvSpPr>
        <p:spPr>
          <a:xfrm>
            <a:off x="309066" y="1002587"/>
            <a:ext cx="6172200" cy="621506"/>
          </a:xfrm>
        </p:spPr>
        <p:txBody>
          <a:bodyPr>
            <a:normAutofit/>
          </a:bodyPr>
          <a:lstStyle/>
          <a:p>
            <a:pPr eaLnBrk="1" hangingPunct="1">
              <a:defRPr/>
            </a:pPr>
            <a:r>
              <a:rPr lang="en-GB" sz="3600" b="1" u="sng" dirty="0" err="1">
                <a:latin typeface="Letter-join Air No-lead 36" panose="02000805000000020003" pitchFamily="50" charset="0"/>
              </a:rPr>
              <a:t>myHappyMind</a:t>
            </a:r>
            <a:r>
              <a:rPr lang="en-GB" sz="3600" b="1" u="sng" dirty="0">
                <a:latin typeface="Letter-join Air No-lead 36" panose="02000805000000020003" pitchFamily="50" charset="0"/>
              </a:rPr>
              <a:t> </a:t>
            </a:r>
            <a:endParaRPr lang="en-US" sz="3600" b="1" u="sng" dirty="0">
              <a:latin typeface="Letter-join Air No-lead 36" panose="02000805000000020003" pitchFamily="50" charset="0"/>
            </a:endParaRPr>
          </a:p>
        </p:txBody>
      </p:sp>
      <p:sp>
        <p:nvSpPr>
          <p:cNvPr id="17411" name="Content Placeholder 2">
            <a:extLst>
              <a:ext uri="{FF2B5EF4-FFF2-40B4-BE49-F238E27FC236}">
                <a16:creationId xmlns:a16="http://schemas.microsoft.com/office/drawing/2014/main" id="{B2D5D8E6-E99C-4E8B-B142-007F6DE1882E}"/>
              </a:ext>
            </a:extLst>
          </p:cNvPr>
          <p:cNvSpPr>
            <a:spLocks noGrp="1"/>
          </p:cNvSpPr>
          <p:nvPr>
            <p:ph idx="1"/>
          </p:nvPr>
        </p:nvSpPr>
        <p:spPr>
          <a:xfrm>
            <a:off x="309066" y="1756117"/>
            <a:ext cx="5240252" cy="3848702"/>
          </a:xfrm>
        </p:spPr>
        <p:txBody>
          <a:bodyPr>
            <a:normAutofit fontScale="92500" lnSpcReduction="10000"/>
          </a:bodyPr>
          <a:lstStyle/>
          <a:p>
            <a:pPr marL="0" indent="0">
              <a:buNone/>
            </a:pPr>
            <a:r>
              <a:rPr lang="en-GB" sz="1800" u="sng" dirty="0">
                <a:latin typeface="Letter-join Air No-lead 36" panose="02000805000000020003" pitchFamily="50" charset="0"/>
              </a:rPr>
              <a:t>Philosophy</a:t>
            </a:r>
          </a:p>
          <a:p>
            <a:pPr marL="385763" indent="-385763">
              <a:buAutoNum type="arabicPeriod"/>
            </a:pPr>
            <a:r>
              <a:rPr lang="en-GB" sz="1800" dirty="0">
                <a:latin typeface="Letter-join Air No-lead 36" panose="02000805000000020003" pitchFamily="50" charset="0"/>
              </a:rPr>
              <a:t>Proactive not reactive – helping our children to understand themselves and build self esteem before becoming reactive to challenging situations. </a:t>
            </a:r>
          </a:p>
          <a:p>
            <a:pPr marL="385763" indent="-385763">
              <a:buAutoNum type="arabicPeriod"/>
            </a:pPr>
            <a:r>
              <a:rPr lang="en-GB" sz="1800" dirty="0">
                <a:latin typeface="Letter-join Air No-lead 36" panose="02000805000000020003" pitchFamily="50" charset="0"/>
              </a:rPr>
              <a:t>Stigma Reversing – when people get the ‘why’ they take action. Understanding science behind our brains. </a:t>
            </a:r>
          </a:p>
          <a:p>
            <a:pPr marL="385763" indent="-385763">
              <a:buAutoNum type="arabicPeriod"/>
            </a:pPr>
            <a:r>
              <a:rPr lang="en-GB" sz="1800" dirty="0">
                <a:latin typeface="Letter-join Air No-lead 36" panose="02000805000000020003" pitchFamily="50" charset="0"/>
              </a:rPr>
              <a:t>A systematic approach – a child centred program that includes families and school through the </a:t>
            </a:r>
            <a:r>
              <a:rPr lang="en-GB" sz="1800" dirty="0" err="1">
                <a:latin typeface="Letter-join Air No-lead 36" panose="02000805000000020003" pitchFamily="50" charset="0"/>
              </a:rPr>
              <a:t>myHappyMind</a:t>
            </a:r>
            <a:r>
              <a:rPr lang="en-GB" sz="1800" dirty="0">
                <a:latin typeface="Letter-join Air No-lead 36" panose="02000805000000020003" pitchFamily="50" charset="0"/>
              </a:rPr>
              <a:t> app. </a:t>
            </a:r>
          </a:p>
          <a:p>
            <a:pPr marL="385763" indent="-385763">
              <a:buAutoNum type="arabicPeriod"/>
            </a:pPr>
            <a:r>
              <a:rPr lang="en-GB" sz="1800" dirty="0">
                <a:latin typeface="Letter-join Air No-lead 36" panose="02000805000000020003" pitchFamily="50" charset="0"/>
              </a:rPr>
              <a:t>Fun and easy to teach – interactive lessons which are enjoyable for all.</a:t>
            </a:r>
          </a:p>
          <a:p>
            <a:pPr marL="385763" indent="-385763">
              <a:buAutoNum type="arabicPeriod"/>
            </a:pPr>
            <a:r>
              <a:rPr lang="en-GB" sz="1800" dirty="0">
                <a:latin typeface="Letter-join Air No-lead 36" panose="02000805000000020003" pitchFamily="50" charset="0"/>
              </a:rPr>
              <a:t>Equal for all – supporting our most vulnerable children. </a:t>
            </a:r>
          </a:p>
          <a:p>
            <a:endParaRPr lang="en-GB" sz="1350" dirty="0"/>
          </a:p>
        </p:txBody>
      </p:sp>
      <p:pic>
        <p:nvPicPr>
          <p:cNvPr id="3" name="Picture 2">
            <a:extLst>
              <a:ext uri="{FF2B5EF4-FFF2-40B4-BE49-F238E27FC236}">
                <a16:creationId xmlns:a16="http://schemas.microsoft.com/office/drawing/2014/main" id="{0DAFCB69-43C0-4F22-9AED-A8B9E6F7A100}"/>
              </a:ext>
            </a:extLst>
          </p:cNvPr>
          <p:cNvPicPr>
            <a:picLocks noChangeAspect="1"/>
          </p:cNvPicPr>
          <p:nvPr/>
        </p:nvPicPr>
        <p:blipFill>
          <a:blip r:embed="rId2"/>
          <a:stretch>
            <a:fillRect/>
          </a:stretch>
        </p:blipFill>
        <p:spPr>
          <a:xfrm>
            <a:off x="5889989" y="953002"/>
            <a:ext cx="3114675" cy="3643313"/>
          </a:xfrm>
          <a:prstGeom prst="rect">
            <a:avLst/>
          </a:prstGeom>
        </p:spPr>
      </p:pic>
      <p:sp>
        <p:nvSpPr>
          <p:cNvPr id="4" name="Rectangle 3">
            <a:extLst>
              <a:ext uri="{FF2B5EF4-FFF2-40B4-BE49-F238E27FC236}">
                <a16:creationId xmlns:a16="http://schemas.microsoft.com/office/drawing/2014/main" id="{6A33A98E-5528-42B4-9B1B-6FAEE5CACB6F}"/>
              </a:ext>
            </a:extLst>
          </p:cNvPr>
          <p:cNvSpPr/>
          <p:nvPr/>
        </p:nvSpPr>
        <p:spPr>
          <a:xfrm>
            <a:off x="5923316" y="4842209"/>
            <a:ext cx="2976007" cy="300082"/>
          </a:xfrm>
          <a:prstGeom prst="rect">
            <a:avLst/>
          </a:prstGeom>
        </p:spPr>
        <p:txBody>
          <a:bodyPr wrap="square">
            <a:spAutoFit/>
          </a:bodyPr>
          <a:lstStyle/>
          <a:p>
            <a:r>
              <a:rPr lang="en-GB" sz="1350" dirty="0">
                <a:highlight>
                  <a:srgbClr val="FFFF00"/>
                </a:highlight>
                <a:latin typeface="Letter-join Air No-lead 36" panose="02000805000000020003" pitchFamily="50" charset="0"/>
              </a:rPr>
              <a:t>Your authentication code is 145453</a:t>
            </a:r>
          </a:p>
        </p:txBody>
      </p:sp>
    </p:spTree>
    <p:extLst>
      <p:ext uri="{BB962C8B-B14F-4D97-AF65-F5344CB8AC3E}">
        <p14:creationId xmlns:p14="http://schemas.microsoft.com/office/powerpoint/2010/main" val="38563042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C976D44E-1528-B66F-1963-0A2E2254AD1C}"/>
              </a:ext>
            </a:extLst>
          </p:cNvPr>
          <p:cNvSpPr>
            <a:spLocks noGrp="1" noRot="1" noChangeArrowheads="1"/>
          </p:cNvSpPr>
          <p:nvPr>
            <p:ph type="title"/>
          </p:nvPr>
        </p:nvSpPr>
        <p:spPr>
          <a:xfrm>
            <a:off x="301625" y="228600"/>
            <a:ext cx="8510588" cy="1039813"/>
          </a:xfrm>
        </p:spPr>
        <p:txBody>
          <a:bodyPr/>
          <a:lstStyle/>
          <a:p>
            <a:pPr algn="ctr" eaLnBrk="1" fontAlgn="auto" hangingPunct="1">
              <a:spcAft>
                <a:spcPts val="0"/>
              </a:spcAft>
              <a:defRPr/>
            </a:pPr>
            <a:r>
              <a:rPr lang="en-GB" b="1" u="sng" dirty="0">
                <a:solidFill>
                  <a:srgbClr val="FF0000"/>
                </a:solidFill>
              </a:rPr>
              <a:t>Correct uniform</a:t>
            </a:r>
            <a:endParaRPr lang="en-US" b="1" u="sng" dirty="0">
              <a:solidFill>
                <a:srgbClr val="FF0000"/>
              </a:solidFill>
            </a:endParaRPr>
          </a:p>
        </p:txBody>
      </p:sp>
      <p:sp>
        <p:nvSpPr>
          <p:cNvPr id="11267" name="Rectangle 3">
            <a:extLst>
              <a:ext uri="{FF2B5EF4-FFF2-40B4-BE49-F238E27FC236}">
                <a16:creationId xmlns:a16="http://schemas.microsoft.com/office/drawing/2014/main" id="{BF6EB569-7664-7585-3A3E-B08E549530A6}"/>
              </a:ext>
            </a:extLst>
          </p:cNvPr>
          <p:cNvSpPr>
            <a:spLocks noGrp="1" noRot="1" noChangeArrowheads="1"/>
          </p:cNvSpPr>
          <p:nvPr>
            <p:ph idx="1"/>
          </p:nvPr>
        </p:nvSpPr>
        <p:spPr>
          <a:xfrm>
            <a:off x="301625" y="1268413"/>
            <a:ext cx="8540750" cy="4830762"/>
          </a:xfrm>
        </p:spPr>
        <p:txBody>
          <a:bodyPr rtlCol="0">
            <a:normAutofit fontScale="92500"/>
          </a:bodyPr>
          <a:lstStyle/>
          <a:p>
            <a:pPr eaLnBrk="1" fontAlgn="auto" hangingPunct="1">
              <a:lnSpc>
                <a:spcPct val="80000"/>
              </a:lnSpc>
              <a:spcAft>
                <a:spcPts val="0"/>
              </a:spcAft>
              <a:defRPr/>
            </a:pPr>
            <a:r>
              <a:rPr lang="en-GB" sz="2800" dirty="0"/>
              <a:t>White shirt or blouse, (to be tucked in at all times), St Andrew’s tie, (top button to be done up and tie to be smartly fastened), grey skirt or trousers, girl’s knee length white or grey socks or grey tights ,smart black shoes (not trainers), blue school jumper with school badge or navy blue jumper in same colour as school badge jumper.</a:t>
            </a:r>
          </a:p>
          <a:p>
            <a:pPr eaLnBrk="1" fontAlgn="auto" hangingPunct="1">
              <a:lnSpc>
                <a:spcPct val="80000"/>
              </a:lnSpc>
              <a:spcAft>
                <a:spcPts val="0"/>
              </a:spcAft>
              <a:defRPr/>
            </a:pPr>
            <a:r>
              <a:rPr lang="en-GB" sz="2800" dirty="0"/>
              <a:t>Jewellery – small stud earrings only, watch – </a:t>
            </a:r>
            <a:r>
              <a:rPr lang="en-GB" sz="2800" b="1" u="sng" dirty="0"/>
              <a:t>no other jewellery (including rings)</a:t>
            </a:r>
          </a:p>
          <a:p>
            <a:pPr eaLnBrk="1" fontAlgn="auto" hangingPunct="1">
              <a:lnSpc>
                <a:spcPct val="80000"/>
              </a:lnSpc>
              <a:spcAft>
                <a:spcPts val="0"/>
              </a:spcAft>
              <a:defRPr/>
            </a:pPr>
            <a:r>
              <a:rPr lang="en-GB" sz="2800" dirty="0"/>
              <a:t>Hair – long hair (hair which rests on shoulder or longer) </a:t>
            </a:r>
            <a:r>
              <a:rPr lang="en-GB" sz="2800" u="sng" dirty="0"/>
              <a:t>MUST</a:t>
            </a:r>
            <a:r>
              <a:rPr lang="en-GB" sz="2800" dirty="0"/>
              <a:t> be tied back, hair accessories </a:t>
            </a:r>
            <a:r>
              <a:rPr lang="en-GB" sz="2800" b="1" u="sng" dirty="0"/>
              <a:t>MUST</a:t>
            </a:r>
            <a:r>
              <a:rPr lang="en-GB" sz="2800" dirty="0"/>
              <a:t> be small and plain and in school colours.</a:t>
            </a:r>
          </a:p>
          <a:p>
            <a:pPr eaLnBrk="1" fontAlgn="auto" hangingPunct="1">
              <a:lnSpc>
                <a:spcPct val="80000"/>
              </a:lnSpc>
              <a:spcAft>
                <a:spcPts val="0"/>
              </a:spcAft>
              <a:defRPr/>
            </a:pPr>
            <a:r>
              <a:rPr lang="en-GB" sz="2800" dirty="0"/>
              <a:t>No nail varnish – children wearing nail varnish will be sent to office to remove it.</a:t>
            </a:r>
            <a:endParaRPr lang="en-US" sz="28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9D3E51C9-6757-9DD7-5931-FEDFF8CA03A7}"/>
              </a:ext>
            </a:extLst>
          </p:cNvPr>
          <p:cNvSpPr>
            <a:spLocks noGrp="1" noRot="1" noChangeArrowheads="1"/>
          </p:cNvSpPr>
          <p:nvPr>
            <p:ph type="title"/>
          </p:nvPr>
        </p:nvSpPr>
        <p:spPr/>
        <p:txBody>
          <a:bodyPr/>
          <a:lstStyle/>
          <a:p>
            <a:pPr algn="ctr" eaLnBrk="1" fontAlgn="auto" hangingPunct="1">
              <a:spcAft>
                <a:spcPts val="0"/>
              </a:spcAft>
              <a:defRPr/>
            </a:pPr>
            <a:r>
              <a:rPr lang="en-GB" b="1" u="sng" dirty="0">
                <a:solidFill>
                  <a:srgbClr val="FF0000"/>
                </a:solidFill>
              </a:rPr>
              <a:t>PE/Swimming timetable</a:t>
            </a:r>
            <a:endParaRPr lang="en-US" b="1" u="sng" dirty="0">
              <a:solidFill>
                <a:srgbClr val="FF0000"/>
              </a:solidFill>
            </a:endParaRPr>
          </a:p>
        </p:txBody>
      </p:sp>
      <p:sp>
        <p:nvSpPr>
          <p:cNvPr id="10243" name="Rectangle 3">
            <a:extLst>
              <a:ext uri="{FF2B5EF4-FFF2-40B4-BE49-F238E27FC236}">
                <a16:creationId xmlns:a16="http://schemas.microsoft.com/office/drawing/2014/main" id="{D573CABD-AEE6-E56C-A458-620761133A33}"/>
              </a:ext>
            </a:extLst>
          </p:cNvPr>
          <p:cNvSpPr>
            <a:spLocks noGrp="1" noRot="1" noChangeArrowheads="1"/>
          </p:cNvSpPr>
          <p:nvPr>
            <p:ph idx="1"/>
          </p:nvPr>
        </p:nvSpPr>
        <p:spPr>
          <a:xfrm>
            <a:off x="301625" y="1268413"/>
            <a:ext cx="8662988" cy="5400675"/>
          </a:xfrm>
        </p:spPr>
        <p:txBody>
          <a:bodyPr rtlCol="0">
            <a:normAutofit/>
          </a:bodyPr>
          <a:lstStyle/>
          <a:p>
            <a:pPr eaLnBrk="1" fontAlgn="auto" hangingPunct="1">
              <a:lnSpc>
                <a:spcPct val="90000"/>
              </a:lnSpc>
              <a:spcAft>
                <a:spcPts val="0"/>
              </a:spcAft>
              <a:defRPr/>
            </a:pPr>
            <a:r>
              <a:rPr lang="en-GB" sz="2600" dirty="0"/>
              <a:t>PE Monday afternoon and Friday afternoon </a:t>
            </a:r>
          </a:p>
          <a:p>
            <a:pPr eaLnBrk="1" fontAlgn="auto" hangingPunct="1">
              <a:lnSpc>
                <a:spcPct val="90000"/>
              </a:lnSpc>
              <a:spcAft>
                <a:spcPts val="0"/>
              </a:spcAft>
              <a:defRPr/>
            </a:pPr>
            <a:r>
              <a:rPr lang="en-GB" sz="2600" dirty="0"/>
              <a:t>Earrings must be taken out by child and looked after.  If child cannot take out earrings they should be taken out at home for the whole of that day.</a:t>
            </a:r>
          </a:p>
          <a:p>
            <a:pPr eaLnBrk="1" fontAlgn="auto" hangingPunct="1">
              <a:lnSpc>
                <a:spcPct val="90000"/>
              </a:lnSpc>
              <a:spcAft>
                <a:spcPts val="0"/>
              </a:spcAft>
              <a:defRPr/>
            </a:pPr>
            <a:r>
              <a:rPr lang="en-GB" sz="2600" dirty="0"/>
              <a:t>Swimming  Y4 in Autumn 2</a:t>
            </a:r>
          </a:p>
          <a:p>
            <a:pPr eaLnBrk="1" fontAlgn="auto" hangingPunct="1">
              <a:lnSpc>
                <a:spcPct val="90000"/>
              </a:lnSpc>
              <a:spcAft>
                <a:spcPts val="0"/>
              </a:spcAft>
              <a:defRPr/>
            </a:pPr>
            <a:r>
              <a:rPr lang="en-GB" sz="2600" dirty="0"/>
              <a:t>Girls swimsuit (not bikini), swim hat</a:t>
            </a:r>
          </a:p>
          <a:p>
            <a:pPr eaLnBrk="1" fontAlgn="auto" hangingPunct="1">
              <a:lnSpc>
                <a:spcPct val="90000"/>
              </a:lnSpc>
              <a:spcAft>
                <a:spcPts val="0"/>
              </a:spcAft>
              <a:buFont typeface="Wingdings" panose="05000000000000000000" pitchFamily="2" charset="2"/>
              <a:buNone/>
              <a:defRPr/>
            </a:pPr>
            <a:r>
              <a:rPr lang="en-GB" sz="2600" dirty="0"/>
              <a:t>	Boys swimming trunks (not shorts), swim hat</a:t>
            </a:r>
          </a:p>
          <a:p>
            <a:pPr eaLnBrk="1" fontAlgn="auto" hangingPunct="1">
              <a:lnSpc>
                <a:spcPct val="90000"/>
              </a:lnSpc>
              <a:spcAft>
                <a:spcPts val="0"/>
              </a:spcAft>
              <a:defRPr/>
            </a:pPr>
            <a:r>
              <a:rPr lang="en-GB" sz="2600" dirty="0"/>
              <a:t>PE Kit plain navy shorts, plain white t shirt or school t-shirt, black pumps / </a:t>
            </a:r>
            <a:r>
              <a:rPr lang="en-GB" sz="2600" b="1" dirty="0"/>
              <a:t>trainers</a:t>
            </a:r>
            <a:r>
              <a:rPr lang="en-GB" sz="2600" dirty="0"/>
              <a:t>. We encourage the children to wear track-suits and waterproofs in the winter months. As communicated, children can wear their kit to school on PE days.</a:t>
            </a:r>
          </a:p>
          <a:p>
            <a:pPr eaLnBrk="1" fontAlgn="auto" hangingPunct="1">
              <a:lnSpc>
                <a:spcPct val="90000"/>
              </a:lnSpc>
              <a:spcAft>
                <a:spcPts val="0"/>
              </a:spcAft>
              <a:defRPr/>
            </a:pPr>
            <a:endParaRPr lang="en-GB" sz="2600" dirty="0"/>
          </a:p>
          <a:p>
            <a:pPr eaLnBrk="1" fontAlgn="auto" hangingPunct="1">
              <a:lnSpc>
                <a:spcPct val="90000"/>
              </a:lnSpc>
              <a:spcAft>
                <a:spcPts val="0"/>
              </a:spcAft>
              <a:buFont typeface="Wingdings" panose="05000000000000000000" pitchFamily="2" charset="2"/>
              <a:buNone/>
              <a:defRPr/>
            </a:pPr>
            <a:endParaRPr lang="en-GB" sz="2400" dirty="0"/>
          </a:p>
          <a:p>
            <a:pPr eaLnBrk="1" fontAlgn="auto" hangingPunct="1">
              <a:lnSpc>
                <a:spcPct val="90000"/>
              </a:lnSpc>
              <a:spcAft>
                <a:spcPts val="0"/>
              </a:spcAft>
              <a:buFont typeface="Wingdings" panose="05000000000000000000" pitchFamily="2" charset="2"/>
              <a:buNone/>
              <a:defRPr/>
            </a:pPr>
            <a:endParaRPr lang="en-GB" sz="2400" dirty="0"/>
          </a:p>
          <a:p>
            <a:pPr eaLnBrk="1" fontAlgn="auto" hangingPunct="1">
              <a:lnSpc>
                <a:spcPct val="90000"/>
              </a:lnSpc>
              <a:spcAft>
                <a:spcPts val="0"/>
              </a:spcAft>
              <a:buFont typeface="Wingdings" panose="05000000000000000000" pitchFamily="2" charset="2"/>
              <a:buNone/>
              <a:defRPr/>
            </a:pPr>
            <a:endParaRPr lang="en-GB" sz="2400" dirty="0"/>
          </a:p>
          <a:p>
            <a:pPr eaLnBrk="1" fontAlgn="auto" hangingPunct="1">
              <a:lnSpc>
                <a:spcPct val="90000"/>
              </a:lnSpc>
              <a:spcAft>
                <a:spcPts val="0"/>
              </a:spcAft>
              <a:buFont typeface="Wingdings" panose="05000000000000000000" pitchFamily="2" charset="2"/>
              <a:buNone/>
              <a:defRPr/>
            </a:pPr>
            <a:endParaRPr lang="en-GB" sz="2400" dirty="0"/>
          </a:p>
          <a:p>
            <a:pPr eaLnBrk="1" fontAlgn="auto" hangingPunct="1">
              <a:lnSpc>
                <a:spcPct val="90000"/>
              </a:lnSpc>
              <a:spcAft>
                <a:spcPts val="0"/>
              </a:spcAft>
              <a:buFont typeface="Wingdings" panose="05000000000000000000" pitchFamily="2" charset="2"/>
              <a:buNone/>
              <a:defRPr/>
            </a:pPr>
            <a:endParaRPr lang="en-GB" sz="24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C2120A-4337-8682-83B9-C582E74DA9E8}"/>
              </a:ext>
            </a:extLst>
          </p:cNvPr>
          <p:cNvSpPr>
            <a:spLocks noGrp="1"/>
          </p:cNvSpPr>
          <p:nvPr>
            <p:ph type="title"/>
          </p:nvPr>
        </p:nvSpPr>
        <p:spPr/>
        <p:txBody>
          <a:bodyPr/>
          <a:lstStyle/>
          <a:p>
            <a:endParaRPr lang="en-US"/>
          </a:p>
        </p:txBody>
      </p:sp>
      <p:pic>
        <p:nvPicPr>
          <p:cNvPr id="4" name="Content Placeholder 3" descr="A group of fruits and water splash&#10;&#10;AI-generated content may be incorrect.">
            <a:extLst>
              <a:ext uri="{FF2B5EF4-FFF2-40B4-BE49-F238E27FC236}">
                <a16:creationId xmlns:a16="http://schemas.microsoft.com/office/drawing/2014/main" id="{A61B7BB7-A959-F664-B800-368612FF4B68}"/>
              </a:ext>
            </a:extLst>
          </p:cNvPr>
          <p:cNvPicPr>
            <a:picLocks noGrp="1" noChangeAspect="1"/>
          </p:cNvPicPr>
          <p:nvPr>
            <p:ph idx="1"/>
          </p:nvPr>
        </p:nvPicPr>
        <p:blipFill>
          <a:blip r:embed="rId2"/>
          <a:stretch>
            <a:fillRect/>
          </a:stretch>
        </p:blipFill>
        <p:spPr bwMode="auto">
          <a:xfrm>
            <a:off x="94258" y="155506"/>
            <a:ext cx="8955485" cy="49893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064930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21" name="Rectangle 4">
            <a:extLst>
              <a:ext uri="{FF2B5EF4-FFF2-40B4-BE49-F238E27FC236}">
                <a16:creationId xmlns:a16="http://schemas.microsoft.com/office/drawing/2014/main" id="{FDFA0887-CE4A-3B12-D301-1218E0E8EBBF}"/>
              </a:ext>
            </a:extLst>
          </p:cNvPr>
          <p:cNvSpPr>
            <a:spLocks noChangeArrowheads="1"/>
          </p:cNvSpPr>
          <p:nvPr/>
        </p:nvSpPr>
        <p:spPr bwMode="auto">
          <a:xfrm>
            <a:off x="0" y="2090172"/>
            <a:ext cx="9144000" cy="2677656"/>
          </a:xfrm>
          <a:prstGeom prst="rect">
            <a:avLst/>
          </a:prstGeom>
          <a:noFill/>
          <a:ln>
            <a:noFill/>
          </a:ln>
        </p:spPr>
        <p:txBody>
          <a:bodyPr lIns="91440" tIns="45720" rIns="91440" bIns="45720"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defRPr/>
            </a:pPr>
            <a:r>
              <a:rPr lang="en-GB" altLang="en-US" sz="3600" b="1" u="sng" dirty="0">
                <a:solidFill>
                  <a:srgbClr val="FF0000"/>
                </a:solidFill>
                <a:latin typeface="+mn-lt"/>
                <a:ea typeface="Calibri" panose="020F0502020204030204" pitchFamily="34" charset="0"/>
                <a:cs typeface="Times New Roman" panose="02020603050405020304" pitchFamily="18" charset="0"/>
              </a:rPr>
              <a:t>Year 4  Homework</a:t>
            </a:r>
          </a:p>
          <a:p>
            <a:pPr>
              <a:defRPr/>
            </a:pPr>
            <a:endParaRPr lang="en-GB" altLang="en-US" sz="1200" b="1" u="sng" dirty="0">
              <a:latin typeface="+mn-lt"/>
              <a:ea typeface="Calibri" panose="020F0502020204030204" pitchFamily="34" charset="0"/>
              <a:cs typeface="Times New Roman" panose="02020603050405020304" pitchFamily="18" charset="0"/>
            </a:endParaRPr>
          </a:p>
          <a:p>
            <a:pPr marL="342900" indent="-342900">
              <a:buFont typeface="Arial" panose="020B0604020202020204" pitchFamily="34" charset="0"/>
              <a:buChar char="•"/>
              <a:defRPr/>
            </a:pPr>
            <a:r>
              <a:rPr lang="en-GB" altLang="en-US" sz="2400" dirty="0">
                <a:latin typeface="+mn-lt"/>
                <a:ea typeface="Calibri"/>
                <a:cs typeface="Times New Roman"/>
              </a:rPr>
              <a:t>Reading every evening </a:t>
            </a:r>
            <a:endParaRPr lang="en-GB" altLang="en-US" sz="2400" dirty="0">
              <a:latin typeface="+mn-lt"/>
              <a:ea typeface="Calibri" panose="020F0502020204030204" pitchFamily="34" charset="0"/>
              <a:cs typeface="Times New Roman" panose="02020603050405020304" pitchFamily="18" charset="0"/>
            </a:endParaRPr>
          </a:p>
          <a:p>
            <a:pPr marL="342900" indent="-342900">
              <a:buFont typeface="Arial" panose="020B0604020202020204" pitchFamily="34" charset="0"/>
              <a:buChar char="•"/>
              <a:defRPr/>
            </a:pPr>
            <a:r>
              <a:rPr lang="en-GB" altLang="en-US" sz="2400" dirty="0">
                <a:latin typeface="+mn-lt"/>
                <a:ea typeface="Calibri" panose="020F0502020204030204" pitchFamily="34" charset="0"/>
                <a:cs typeface="Times New Roman" panose="02020603050405020304" pitchFamily="18" charset="0"/>
              </a:rPr>
              <a:t>For all subjects, we have uploaded Knowledge Organisers to the class webpages. The children could use these to embed key facts about our curriculum areas. </a:t>
            </a:r>
          </a:p>
          <a:p>
            <a:pPr marL="342900" indent="-342900">
              <a:buFont typeface="Arial" panose="020B0604020202020204" pitchFamily="34" charset="0"/>
              <a:buChar char="•"/>
              <a:defRPr/>
            </a:pPr>
            <a:endParaRPr lang="en-GB" altLang="en-US" sz="2400" dirty="0">
              <a:latin typeface="+mn-lt"/>
              <a:ea typeface="Calibri" panose="020F0502020204030204" pitchFamily="34" charset="0"/>
              <a:cs typeface="Times New Roman" panose="02020603050405020304"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21" name="Rectangle 4">
            <a:extLst>
              <a:ext uri="{FF2B5EF4-FFF2-40B4-BE49-F238E27FC236}">
                <a16:creationId xmlns:a16="http://schemas.microsoft.com/office/drawing/2014/main" id="{4D15B100-AD85-5F01-1713-88E4FF175FEE}"/>
              </a:ext>
            </a:extLst>
          </p:cNvPr>
          <p:cNvSpPr>
            <a:spLocks noChangeArrowheads="1"/>
          </p:cNvSpPr>
          <p:nvPr/>
        </p:nvSpPr>
        <p:spPr bwMode="auto">
          <a:xfrm>
            <a:off x="0" y="2367171"/>
            <a:ext cx="9144000" cy="2123658"/>
          </a:xfrm>
          <a:prstGeom prst="rect">
            <a:avLst/>
          </a:prstGeom>
          <a:noFill/>
          <a:ln>
            <a:noFill/>
          </a:ln>
        </p:spPr>
        <p:txBody>
          <a:bodyPr lIns="91440" tIns="45720" rIns="91440" bIns="45720"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defRPr/>
            </a:pPr>
            <a:r>
              <a:rPr lang="en-GB" altLang="en-US" sz="3600" b="1" u="sng" dirty="0">
                <a:solidFill>
                  <a:srgbClr val="FF0000"/>
                </a:solidFill>
                <a:latin typeface="+mn-lt"/>
                <a:ea typeface="Calibri" panose="020F0502020204030204" pitchFamily="34" charset="0"/>
                <a:cs typeface="Times New Roman" panose="02020603050405020304" pitchFamily="18" charset="0"/>
              </a:rPr>
              <a:t>Year 4  Homework</a:t>
            </a:r>
            <a:endParaRPr lang="en-GB" altLang="en-US" sz="1200" b="1" u="sng" dirty="0">
              <a:solidFill>
                <a:srgbClr val="FF0000"/>
              </a:solidFill>
              <a:latin typeface="+mn-lt"/>
              <a:ea typeface="Calibri" panose="020F0502020204030204" pitchFamily="34" charset="0"/>
              <a:cs typeface="Times New Roman" panose="02020603050405020304" pitchFamily="18" charset="0"/>
            </a:endParaRPr>
          </a:p>
          <a:p>
            <a:pPr marL="342900" indent="-342900">
              <a:buFont typeface="Arial" panose="020B0604020202020204" pitchFamily="34" charset="0"/>
              <a:buChar char="•"/>
              <a:defRPr/>
            </a:pPr>
            <a:r>
              <a:rPr lang="en-GB" altLang="en-US" sz="2400" dirty="0">
                <a:latin typeface="+mn-lt"/>
                <a:ea typeface="Calibri" panose="020F0502020204030204" pitchFamily="34" charset="0"/>
                <a:cs typeface="Times New Roman" panose="02020603050405020304" pitchFamily="18" charset="0"/>
              </a:rPr>
              <a:t>Purple Mash – lots of games and extra learning points</a:t>
            </a:r>
          </a:p>
          <a:p>
            <a:pPr>
              <a:defRPr/>
            </a:pPr>
            <a:endParaRPr lang="en-GB" altLang="en-US" sz="2400" dirty="0">
              <a:latin typeface="+mn-lt"/>
              <a:ea typeface="Calibri" panose="020F0502020204030204" pitchFamily="34" charset="0"/>
              <a:cs typeface="Times New Roman" panose="02020603050405020304" pitchFamily="18" charset="0"/>
            </a:endParaRPr>
          </a:p>
          <a:p>
            <a:pPr marL="342900" indent="-342900">
              <a:buFont typeface="Arial" panose="020B0604020202020204" pitchFamily="34" charset="0"/>
              <a:buChar char="•"/>
              <a:defRPr/>
            </a:pPr>
            <a:r>
              <a:rPr lang="en-GB" altLang="en-US" sz="2400" dirty="0">
                <a:latin typeface="+mn-lt"/>
                <a:ea typeface="Calibri" panose="020F0502020204030204" pitchFamily="34" charset="0"/>
                <a:cs typeface="Times New Roman" panose="02020603050405020304" pitchFamily="18" charset="0"/>
              </a:rPr>
              <a:t>Times Table Rockstars  &amp; </a:t>
            </a:r>
            <a:r>
              <a:rPr lang="en-GB" altLang="en-US" sz="2400" dirty="0" err="1">
                <a:latin typeface="+mn-lt"/>
                <a:ea typeface="Calibri" panose="020F0502020204030204" pitchFamily="34" charset="0"/>
                <a:cs typeface="Times New Roman" panose="02020603050405020304" pitchFamily="18" charset="0"/>
              </a:rPr>
              <a:t>Numbots</a:t>
            </a:r>
            <a:r>
              <a:rPr lang="en-GB" altLang="en-US" sz="2400" dirty="0">
                <a:latin typeface="+mn-lt"/>
                <a:ea typeface="Calibri" panose="020F0502020204030204" pitchFamily="34" charset="0"/>
                <a:cs typeface="Times New Roman" panose="02020603050405020304" pitchFamily="18" charset="0"/>
              </a:rPr>
              <a:t> – practising times tables is vital</a:t>
            </a:r>
          </a:p>
          <a:p>
            <a:pPr>
              <a:defRPr/>
            </a:pPr>
            <a:endParaRPr lang="en-GB" altLang="en-US" sz="2400" dirty="0">
              <a:latin typeface="+mn-lt"/>
              <a:ea typeface="Calibri" panose="020F0502020204030204" pitchFamily="34" charset="0"/>
              <a:cs typeface="Times New Roman" panose="02020603050405020304"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AF68F41-8F4C-6E33-55E7-3C4E768792D2}"/>
              </a:ext>
            </a:extLst>
          </p:cNvPr>
          <p:cNvSpPr>
            <a:spLocks noGrp="1"/>
          </p:cNvSpPr>
          <p:nvPr>
            <p:ph idx="1"/>
          </p:nvPr>
        </p:nvSpPr>
        <p:spPr>
          <a:xfrm>
            <a:off x="19375" y="1849405"/>
            <a:ext cx="9113753" cy="5007240"/>
          </a:xfrm>
          <a:solidFill>
            <a:schemeClr val="accent5">
              <a:lumMod val="20000"/>
              <a:lumOff val="80000"/>
            </a:schemeClr>
          </a:solidFill>
        </p:spPr>
        <p:txBody>
          <a:bodyPr>
            <a:normAutofit/>
          </a:bodyPr>
          <a:lstStyle/>
          <a:p>
            <a:r>
              <a:rPr lang="en-GB" sz="2400">
                <a:latin typeface="Letter-join Plus 36"/>
              </a:rPr>
              <a:t>We expect all children to access Times Table Rockstar weekly (x3 per week absolute minimum)</a:t>
            </a:r>
          </a:p>
          <a:p>
            <a:r>
              <a:rPr lang="en-GB" sz="2400">
                <a:latin typeface="Letter-join Plus 36"/>
              </a:rPr>
              <a:t>The more they play in ‘</a:t>
            </a:r>
            <a:r>
              <a:rPr lang="en-GB" sz="2400">
                <a:highlight>
                  <a:srgbClr val="FFFF00"/>
                </a:highlight>
                <a:latin typeface="Letter-join Plus 36"/>
              </a:rPr>
              <a:t>GARAGE’</a:t>
            </a:r>
            <a:r>
              <a:rPr lang="en-GB" sz="2400">
                <a:latin typeface="Letter-join Plus 36"/>
              </a:rPr>
              <a:t> mode, the more progress they will see on their </a:t>
            </a:r>
            <a:r>
              <a:rPr lang="en-GB" sz="2400">
                <a:highlight>
                  <a:srgbClr val="FFFF00"/>
                </a:highlight>
                <a:latin typeface="Letter-join Plus 36"/>
              </a:rPr>
              <a:t>heatmap each time they play</a:t>
            </a:r>
            <a:r>
              <a:rPr lang="en-GB" sz="2400">
                <a:latin typeface="Letter-join Plus 36"/>
              </a:rPr>
              <a:t>. (EXPLAINED ON THE NEXT SECTION)</a:t>
            </a:r>
          </a:p>
          <a:p>
            <a:r>
              <a:rPr lang="en-GB" sz="2400">
                <a:latin typeface="Letter-join Plus 36"/>
              </a:rPr>
              <a:t>Your child’s heatmap is based on the speed they know each times table fact. </a:t>
            </a:r>
          </a:p>
          <a:p>
            <a:r>
              <a:rPr lang="en-GB" sz="2400" err="1">
                <a:latin typeface="Letter-join Plus 36"/>
              </a:rPr>
              <a:t>TTRockstars</a:t>
            </a:r>
            <a:r>
              <a:rPr lang="en-GB" sz="2400">
                <a:latin typeface="Letter-join Plus 36"/>
              </a:rPr>
              <a:t> uses an algorithm to present them with facts they need to work on, based on their heatmap</a:t>
            </a:r>
          </a:p>
          <a:p>
            <a:r>
              <a:rPr lang="en-GB" sz="2400">
                <a:latin typeface="Letter-join Plus 36"/>
              </a:rPr>
              <a:t>Weekly year group tournaments will continue with certificates each week for the top 3 players in each class.</a:t>
            </a:r>
          </a:p>
          <a:p>
            <a:pPr marL="0" indent="0">
              <a:buNone/>
            </a:pPr>
            <a:endParaRPr lang="en-GB" sz="2400" dirty="0">
              <a:latin typeface="Letter-join Plus 36" panose="02000505000000020003" pitchFamily="50" charset="0"/>
            </a:endParaRPr>
          </a:p>
          <a:p>
            <a:endParaRPr lang="en-GB" sz="2400"/>
          </a:p>
        </p:txBody>
      </p:sp>
      <p:pic>
        <p:nvPicPr>
          <p:cNvPr id="1026" name="Picture 2" descr="Times Tables Rock Stars – Times Tables Rock Stars">
            <a:extLst>
              <a:ext uri="{FF2B5EF4-FFF2-40B4-BE49-F238E27FC236}">
                <a16:creationId xmlns:a16="http://schemas.microsoft.com/office/drawing/2014/main" id="{39595B5B-B54A-B026-725E-64CC6025A1A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10136" y="857250"/>
            <a:ext cx="2923728" cy="9921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81364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21" name="Rectangle 4">
            <a:extLst>
              <a:ext uri="{FF2B5EF4-FFF2-40B4-BE49-F238E27FC236}">
                <a16:creationId xmlns:a16="http://schemas.microsoft.com/office/drawing/2014/main" id="{3990B1A7-6866-473B-B4F7-DA97FC82009C}"/>
              </a:ext>
            </a:extLst>
          </p:cNvPr>
          <p:cNvSpPr>
            <a:spLocks noChangeArrowheads="1"/>
          </p:cNvSpPr>
          <p:nvPr/>
        </p:nvSpPr>
        <p:spPr bwMode="auto">
          <a:xfrm>
            <a:off x="72151" y="890062"/>
            <a:ext cx="8999699" cy="3070071"/>
          </a:xfrm>
          <a:prstGeom prst="rect">
            <a:avLst/>
          </a:prstGeom>
          <a:solidFill>
            <a:schemeClr val="accent5">
              <a:lumMod val="20000"/>
              <a:lumOff val="80000"/>
            </a:schemeClr>
          </a:solidFill>
          <a:ln>
            <a:noFill/>
          </a:ln>
        </p:spPr>
        <p:txBody>
          <a:bodyPr wrap="square" lIns="91440" tIns="45720" rIns="91440" bIns="45720"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defRPr/>
            </a:pPr>
            <a:r>
              <a:rPr lang="en-GB" altLang="en-US" sz="2700" b="1" u="sng" dirty="0">
                <a:latin typeface="Letter-join Plus 36"/>
                <a:ea typeface="Calibri"/>
                <a:cs typeface="Times New Roman"/>
              </a:rPr>
              <a:t>TT Rockstars (3x per week minimum) </a:t>
            </a:r>
          </a:p>
          <a:p>
            <a:pPr marL="257175" indent="-257175">
              <a:buFont typeface="Arial" panose="020B0604020202020204" pitchFamily="34" charset="0"/>
              <a:buChar char="•"/>
              <a:defRPr/>
            </a:pPr>
            <a:r>
              <a:rPr lang="en-GB" altLang="en-US" sz="2400" dirty="0">
                <a:latin typeface="Letter-join Plus 36"/>
                <a:ea typeface="Calibri"/>
                <a:cs typeface="Times New Roman"/>
              </a:rPr>
              <a:t>You can access your child’s individual heatmap at any time.</a:t>
            </a:r>
          </a:p>
          <a:p>
            <a:pPr marL="257175" indent="-257175">
              <a:buFont typeface="Arial" panose="020B0604020202020204" pitchFamily="34" charset="0"/>
              <a:buChar char="•"/>
              <a:defRPr/>
            </a:pPr>
            <a:r>
              <a:rPr lang="en-GB" altLang="en-US" sz="2400" dirty="0">
                <a:latin typeface="Letter-join Plus 36"/>
                <a:ea typeface="Calibri"/>
                <a:cs typeface="Times New Roman"/>
              </a:rPr>
              <a:t>To do this:</a:t>
            </a:r>
          </a:p>
          <a:p>
            <a:pPr marL="257175" indent="-257175">
              <a:buFont typeface="Arial" panose="020B0604020202020204" pitchFamily="34" charset="0"/>
              <a:buChar char="•"/>
              <a:defRPr/>
            </a:pPr>
            <a:r>
              <a:rPr lang="en-GB" altLang="en-US" sz="2400" dirty="0">
                <a:latin typeface="Letter-join Plus 36"/>
                <a:ea typeface="Calibri"/>
                <a:cs typeface="Times New Roman"/>
              </a:rPr>
              <a:t>Select </a:t>
            </a:r>
            <a:r>
              <a:rPr lang="en-GB" altLang="en-US" sz="2400" dirty="0">
                <a:highlight>
                  <a:srgbClr val="FFFF00"/>
                </a:highlight>
                <a:latin typeface="Letter-join Plus 36"/>
                <a:ea typeface="Calibri"/>
                <a:cs typeface="Times New Roman"/>
              </a:rPr>
              <a:t>GARAGE MODE </a:t>
            </a:r>
          </a:p>
          <a:p>
            <a:pPr marL="257175" indent="-257175">
              <a:buFont typeface="Arial" panose="020B0604020202020204" pitchFamily="34" charset="0"/>
              <a:buChar char="•"/>
              <a:defRPr/>
            </a:pPr>
            <a:r>
              <a:rPr lang="en-GB" altLang="en-US" sz="2400" dirty="0">
                <a:highlight>
                  <a:srgbClr val="FFFF00"/>
                </a:highlight>
                <a:latin typeface="Letter-join Plus 36"/>
                <a:ea typeface="Calibri"/>
                <a:cs typeface="Times New Roman"/>
              </a:rPr>
              <a:t>SCROLL DOWN </a:t>
            </a:r>
            <a:r>
              <a:rPr lang="en-GB" altLang="en-US" sz="2400" dirty="0">
                <a:latin typeface="Letter-join Plus 36"/>
                <a:ea typeface="Calibri"/>
                <a:cs typeface="Times New Roman"/>
              </a:rPr>
              <a:t>– here you will see their heatmap. This changes each time they play. Therefore, your child can see their individual progress after each Garage session – this will be a great incentive!</a:t>
            </a:r>
          </a:p>
          <a:p>
            <a:pPr marL="257175" indent="-257175">
              <a:buFont typeface="Arial" panose="020B0604020202020204" pitchFamily="34" charset="0"/>
              <a:buChar char="•"/>
              <a:defRPr/>
            </a:pPr>
            <a:r>
              <a:rPr lang="en-GB" altLang="en-US" sz="2400" dirty="0">
                <a:highlight>
                  <a:srgbClr val="00FF00"/>
                </a:highlight>
                <a:latin typeface="Letter-join Plus 36"/>
                <a:ea typeface="Calibri"/>
                <a:cs typeface="Times New Roman"/>
              </a:rPr>
              <a:t>The more green the better!</a:t>
            </a:r>
          </a:p>
        </p:txBody>
      </p:sp>
      <p:pic>
        <p:nvPicPr>
          <p:cNvPr id="3" name="Picture 2">
            <a:extLst>
              <a:ext uri="{FF2B5EF4-FFF2-40B4-BE49-F238E27FC236}">
                <a16:creationId xmlns:a16="http://schemas.microsoft.com/office/drawing/2014/main" id="{87729C6A-3FF5-CE92-BD70-801C251E212E}"/>
              </a:ext>
            </a:extLst>
          </p:cNvPr>
          <p:cNvPicPr>
            <a:picLocks noChangeAspect="1"/>
          </p:cNvPicPr>
          <p:nvPr/>
        </p:nvPicPr>
        <p:blipFill>
          <a:blip r:embed="rId2"/>
          <a:stretch>
            <a:fillRect/>
          </a:stretch>
        </p:blipFill>
        <p:spPr>
          <a:xfrm>
            <a:off x="5044966" y="3557990"/>
            <a:ext cx="4099034" cy="2409949"/>
          </a:xfrm>
          <a:prstGeom prst="rect">
            <a:avLst/>
          </a:prstGeom>
        </p:spPr>
      </p:pic>
    </p:spTree>
    <p:extLst>
      <p:ext uri="{BB962C8B-B14F-4D97-AF65-F5344CB8AC3E}">
        <p14:creationId xmlns:p14="http://schemas.microsoft.com/office/powerpoint/2010/main" val="32267660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BB591F-8016-9368-1F8E-677A8204DC91}"/>
              </a:ext>
            </a:extLst>
          </p:cNvPr>
          <p:cNvSpPr>
            <a:spLocks noGrp="1"/>
          </p:cNvSpPr>
          <p:nvPr>
            <p:ph type="title"/>
          </p:nvPr>
        </p:nvSpPr>
        <p:spPr/>
        <p:txBody>
          <a:bodyPr/>
          <a:lstStyle/>
          <a:p>
            <a:endParaRPr lang="en-US"/>
          </a:p>
        </p:txBody>
      </p:sp>
      <p:sp>
        <p:nvSpPr>
          <p:cNvPr id="5" name="TextBox 4">
            <a:extLst>
              <a:ext uri="{FF2B5EF4-FFF2-40B4-BE49-F238E27FC236}">
                <a16:creationId xmlns:a16="http://schemas.microsoft.com/office/drawing/2014/main" id="{EEEC943F-F0CA-E6B3-4B6A-A69F8C016E07}"/>
              </a:ext>
            </a:extLst>
          </p:cNvPr>
          <p:cNvSpPr txBox="1"/>
          <p:nvPr/>
        </p:nvSpPr>
        <p:spPr>
          <a:xfrm>
            <a:off x="-1798" y="155418"/>
            <a:ext cx="8810295" cy="31085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dirty="0">
              <a:latin typeface="Arial"/>
              <a:cs typeface="Arial"/>
            </a:endParaRPr>
          </a:p>
          <a:p>
            <a:endParaRPr lang="en-US" dirty="0">
              <a:solidFill>
                <a:srgbClr val="000000"/>
              </a:solidFill>
              <a:latin typeface="Arial"/>
              <a:ea typeface="Roboto"/>
              <a:cs typeface="Arial"/>
            </a:endParaRPr>
          </a:p>
          <a:p>
            <a:r>
              <a:rPr lang="en-US" sz="3200" dirty="0">
                <a:solidFill>
                  <a:srgbClr val="000000"/>
                </a:solidFill>
                <a:latin typeface="Arial"/>
                <a:ea typeface="Roboto"/>
                <a:cs typeface="Arial"/>
              </a:rPr>
              <a:t>TTRS Stats:</a:t>
            </a:r>
          </a:p>
          <a:p>
            <a:r>
              <a:rPr lang="en-US" sz="3200" dirty="0">
                <a:solidFill>
                  <a:srgbClr val="333333"/>
                </a:solidFill>
                <a:latin typeface="Arial"/>
                <a:ea typeface="Roboto"/>
                <a:cs typeface="Roboto"/>
              </a:rPr>
              <a:t>21. That’s the magic number.</a:t>
            </a:r>
            <a:br>
              <a:rPr lang="en-US" sz="3200" dirty="0">
                <a:latin typeface="Arial"/>
                <a:ea typeface="Roboto"/>
                <a:cs typeface="Roboto"/>
              </a:rPr>
            </a:br>
            <a:r>
              <a:rPr lang="en-US" sz="3200" dirty="0">
                <a:solidFill>
                  <a:srgbClr val="333333"/>
                </a:solidFill>
                <a:latin typeface="Arial"/>
                <a:ea typeface="Roboto"/>
                <a:cs typeface="Roboto"/>
              </a:rPr>
              <a:t>21 minutes per week during year 4, is the typical amount of TTRS practice put in by those scoring 25/25.</a:t>
            </a:r>
            <a:endParaRPr lang="en-US" sz="3200">
              <a:latin typeface="Arial"/>
              <a:cs typeface="Arial"/>
            </a:endParaRPr>
          </a:p>
        </p:txBody>
      </p:sp>
      <p:sp>
        <p:nvSpPr>
          <p:cNvPr id="3" name="Content Placeholder 2">
            <a:extLst>
              <a:ext uri="{FF2B5EF4-FFF2-40B4-BE49-F238E27FC236}">
                <a16:creationId xmlns:a16="http://schemas.microsoft.com/office/drawing/2014/main" id="{72483DAD-A46E-772D-ADA9-EF7E5CCD5525}"/>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8234836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405C1BA6-47A9-AA09-A859-607984183F08}"/>
              </a:ext>
            </a:extLst>
          </p:cNvPr>
          <p:cNvSpPr>
            <a:spLocks noGrp="1" noRot="1" noChangeArrowheads="1"/>
          </p:cNvSpPr>
          <p:nvPr>
            <p:ph type="title"/>
          </p:nvPr>
        </p:nvSpPr>
        <p:spPr/>
        <p:txBody>
          <a:bodyPr/>
          <a:lstStyle/>
          <a:p>
            <a:pPr algn="ctr" eaLnBrk="1" fontAlgn="auto" hangingPunct="1">
              <a:spcAft>
                <a:spcPts val="0"/>
              </a:spcAft>
              <a:defRPr/>
            </a:pPr>
            <a:r>
              <a:rPr lang="en-US" b="1" u="sng" dirty="0">
                <a:solidFill>
                  <a:srgbClr val="FFFF00"/>
                </a:solidFill>
              </a:rPr>
              <a:t>School Trips</a:t>
            </a:r>
          </a:p>
        </p:txBody>
      </p:sp>
      <p:sp>
        <p:nvSpPr>
          <p:cNvPr id="21507" name="Rectangle 3">
            <a:extLst>
              <a:ext uri="{FF2B5EF4-FFF2-40B4-BE49-F238E27FC236}">
                <a16:creationId xmlns:a16="http://schemas.microsoft.com/office/drawing/2014/main" id="{86311640-C190-1743-5164-37691AEC513B}"/>
              </a:ext>
            </a:extLst>
          </p:cNvPr>
          <p:cNvSpPr>
            <a:spLocks noGrp="1" noRot="1"/>
          </p:cNvSpPr>
          <p:nvPr>
            <p:ph idx="1"/>
          </p:nvPr>
        </p:nvSpPr>
        <p:spPr>
          <a:xfrm>
            <a:off x="468313" y="1341438"/>
            <a:ext cx="8207375" cy="4481512"/>
          </a:xfrm>
        </p:spPr>
        <p:txBody>
          <a:bodyPr/>
          <a:lstStyle/>
          <a:p>
            <a:pPr eaLnBrk="1" hangingPunct="1"/>
            <a:r>
              <a:rPr lang="en-US" altLang="en-US" sz="3200" dirty="0"/>
              <a:t>Camp Day (at school) </a:t>
            </a:r>
          </a:p>
          <a:p>
            <a:r>
              <a:rPr lang="en-US" altLang="en-US" sz="3200" dirty="0"/>
              <a:t>Visit to Hindu temple (RE – what does it mean to be a Hindu in Britain today?)</a:t>
            </a:r>
          </a:p>
          <a:p>
            <a:endParaRPr lang="en-US" altLang="en-US" sz="32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59955A-41E6-F3C5-41AF-F1B0323DFF60}"/>
              </a:ext>
            </a:extLst>
          </p:cNvPr>
          <p:cNvSpPr>
            <a:spLocks noGrp="1"/>
          </p:cNvSpPr>
          <p:nvPr>
            <p:ph type="title"/>
          </p:nvPr>
        </p:nvSpPr>
        <p:spPr>
          <a:xfrm>
            <a:off x="468313" y="0"/>
            <a:ext cx="8229600" cy="828675"/>
          </a:xfrm>
        </p:spPr>
        <p:txBody>
          <a:bodyPr/>
          <a:lstStyle/>
          <a:p>
            <a:pPr algn="ctr" eaLnBrk="1" hangingPunct="1">
              <a:defRPr/>
            </a:pPr>
            <a:r>
              <a:rPr lang="en-GB" b="1" u="sng" dirty="0">
                <a:solidFill>
                  <a:srgbClr val="FF0000"/>
                </a:solidFill>
              </a:rPr>
              <a:t>Assessment</a:t>
            </a:r>
            <a:endParaRPr lang="en-US" b="1" u="sng" dirty="0">
              <a:solidFill>
                <a:srgbClr val="FF0000"/>
              </a:solidFill>
            </a:endParaRPr>
          </a:p>
        </p:txBody>
      </p:sp>
      <p:sp>
        <p:nvSpPr>
          <p:cNvPr id="17411" name="Content Placeholder 2">
            <a:extLst>
              <a:ext uri="{FF2B5EF4-FFF2-40B4-BE49-F238E27FC236}">
                <a16:creationId xmlns:a16="http://schemas.microsoft.com/office/drawing/2014/main" id="{D37FC0D1-5CF2-62FA-D9C9-38436998FAFE}"/>
              </a:ext>
            </a:extLst>
          </p:cNvPr>
          <p:cNvSpPr>
            <a:spLocks noGrp="1"/>
          </p:cNvSpPr>
          <p:nvPr>
            <p:ph idx="1"/>
          </p:nvPr>
        </p:nvSpPr>
        <p:spPr>
          <a:xfrm>
            <a:off x="250825" y="692150"/>
            <a:ext cx="8640763" cy="3600450"/>
          </a:xfrm>
        </p:spPr>
        <p:txBody>
          <a:bodyPr/>
          <a:lstStyle/>
          <a:p>
            <a:pPr eaLnBrk="1" hangingPunct="1">
              <a:defRPr/>
            </a:pPr>
            <a:r>
              <a:rPr lang="en-US" altLang="en-US" sz="2800" dirty="0"/>
              <a:t>The children will be assessed regularly by their class teacher, as part of our formative assessment cycle</a:t>
            </a:r>
          </a:p>
          <a:p>
            <a:pPr eaLnBrk="1" hangingPunct="1">
              <a:defRPr/>
            </a:pPr>
            <a:r>
              <a:rPr lang="en-US" altLang="en-US" sz="2800" dirty="0"/>
              <a:t>This will help teachers to inform planning and know what each child needs to do / know to progress further</a:t>
            </a:r>
          </a:p>
          <a:p>
            <a:pPr eaLnBrk="1" hangingPunct="1">
              <a:defRPr/>
            </a:pPr>
            <a:r>
              <a:rPr lang="en-US" altLang="en-US" sz="2800" dirty="0"/>
              <a:t>This style of assessment takes place in all subject areas</a:t>
            </a:r>
          </a:p>
          <a:p>
            <a:pPr eaLnBrk="1" hangingPunct="1">
              <a:defRPr/>
            </a:pPr>
            <a:endParaRPr lang="en-US" altLang="en-US" sz="2800" u="sng" dirty="0"/>
          </a:p>
          <a:p>
            <a:pPr marL="0" indent="0" eaLnBrk="1" hangingPunct="1">
              <a:buFont typeface="Wingdings" panose="05000000000000000000" pitchFamily="2" charset="2"/>
              <a:buNone/>
              <a:defRPr/>
            </a:pPr>
            <a:r>
              <a:rPr lang="en-US" altLang="en-US" sz="2800" u="sng" dirty="0">
                <a:solidFill>
                  <a:srgbClr val="FF0000"/>
                </a:solidFill>
              </a:rPr>
              <a:t>Multiplication Times Tables Check</a:t>
            </a:r>
          </a:p>
          <a:p>
            <a:pPr marL="0" indent="0" eaLnBrk="1" hangingPunct="1">
              <a:buFont typeface="Wingdings" panose="05000000000000000000" pitchFamily="2" charset="2"/>
              <a:buNone/>
              <a:defRPr/>
            </a:pPr>
            <a:r>
              <a:rPr lang="en-US" altLang="en-US" sz="2800" dirty="0">
                <a:solidFill>
                  <a:srgbClr val="FF0000"/>
                </a:solidFill>
                <a:hlinkClick r:id="rId2">
                  <a:extLst>
                    <a:ext uri="{A12FA001-AC4F-418D-AE19-62706E023703}">
                      <ahyp:hlinkClr xmlns:ahyp="http://schemas.microsoft.com/office/drawing/2018/hyperlinkcolor" val="tx"/>
                    </a:ext>
                  </a:extLst>
                </a:hlinkClick>
              </a:rPr>
              <a:t>https://www.gov.uk/government/publications/multiplication-tables-check-information-for-parents/multiplication-tables-check-information-for-parents-text-version--2</a:t>
            </a:r>
            <a:endParaRPr lang="en-US" altLang="en-US" sz="2800" u="sng" dirty="0">
              <a:solidFill>
                <a:srgbClr val="FF0000"/>
              </a:solidFill>
            </a:endParaRPr>
          </a:p>
          <a:p>
            <a:pPr marL="0" indent="0" eaLnBrk="1" hangingPunct="1">
              <a:buFont typeface="Wingdings" panose="05000000000000000000" pitchFamily="2" charset="2"/>
              <a:buNone/>
              <a:defRPr/>
            </a:pPr>
            <a:r>
              <a:rPr lang="en-US" altLang="en-US" sz="2800" u="sng" dirty="0"/>
              <a:t>June 2025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26DC5E-3718-AF03-A78D-97B7E4B792A5}"/>
              </a:ext>
            </a:extLst>
          </p:cNvPr>
          <p:cNvSpPr>
            <a:spLocks noGrp="1"/>
          </p:cNvSpPr>
          <p:nvPr>
            <p:ph type="title"/>
          </p:nvPr>
        </p:nvSpPr>
        <p:spPr/>
        <p:txBody>
          <a:bodyPr/>
          <a:lstStyle/>
          <a:p>
            <a:pPr>
              <a:defRPr/>
            </a:pPr>
            <a:r>
              <a:rPr lang="en-GB" b="1" u="sng" dirty="0">
                <a:solidFill>
                  <a:srgbClr val="FF0000"/>
                </a:solidFill>
              </a:rPr>
              <a:t>Website and Twitter</a:t>
            </a:r>
          </a:p>
        </p:txBody>
      </p:sp>
      <p:sp>
        <p:nvSpPr>
          <p:cNvPr id="23555" name="Content Placeholder 2">
            <a:extLst>
              <a:ext uri="{FF2B5EF4-FFF2-40B4-BE49-F238E27FC236}">
                <a16:creationId xmlns:a16="http://schemas.microsoft.com/office/drawing/2014/main" id="{962DB3BE-BD74-4635-B183-8B9FFDE16A7C}"/>
              </a:ext>
            </a:extLst>
          </p:cNvPr>
          <p:cNvSpPr>
            <a:spLocks noGrp="1"/>
          </p:cNvSpPr>
          <p:nvPr>
            <p:ph idx="1"/>
          </p:nvPr>
        </p:nvSpPr>
        <p:spPr>
          <a:xfrm>
            <a:off x="457200" y="1936750"/>
            <a:ext cx="7643813" cy="3886200"/>
          </a:xfrm>
        </p:spPr>
        <p:txBody>
          <a:bodyPr/>
          <a:lstStyle/>
          <a:p>
            <a:r>
              <a:rPr lang="en-GB" altLang="en-US" sz="3200" dirty="0"/>
              <a:t>Half Termly Document Links</a:t>
            </a:r>
          </a:p>
          <a:p>
            <a:endParaRPr lang="en-GB" altLang="en-US" sz="3200" dirty="0">
              <a:solidFill>
                <a:srgbClr val="FF0000"/>
              </a:solidFill>
            </a:endParaRPr>
          </a:p>
          <a:p>
            <a:endParaRPr lang="en-GB" altLang="en-US" sz="3200" dirty="0"/>
          </a:p>
          <a:p>
            <a:pPr>
              <a:buFont typeface="Wingdings" panose="05000000000000000000" pitchFamily="2" charset="2"/>
              <a:buNone/>
            </a:pPr>
            <a:endParaRPr lang="en-GB" alt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45435-17A6-8010-9B7E-BAEFA0DA7C2B}"/>
              </a:ext>
            </a:extLst>
          </p:cNvPr>
          <p:cNvSpPr>
            <a:spLocks noGrp="1"/>
          </p:cNvSpPr>
          <p:nvPr>
            <p:ph type="title"/>
          </p:nvPr>
        </p:nvSpPr>
        <p:spPr/>
        <p:txBody>
          <a:bodyPr/>
          <a:lstStyle/>
          <a:p>
            <a:pPr>
              <a:defRPr/>
            </a:pPr>
            <a:r>
              <a:rPr lang="en-GB" b="1" dirty="0"/>
              <a:t>Any Questions?</a:t>
            </a:r>
          </a:p>
        </p:txBody>
      </p:sp>
      <p:sp>
        <p:nvSpPr>
          <p:cNvPr id="24579" name="Content Placeholder 2">
            <a:extLst>
              <a:ext uri="{FF2B5EF4-FFF2-40B4-BE49-F238E27FC236}">
                <a16:creationId xmlns:a16="http://schemas.microsoft.com/office/drawing/2014/main" id="{AA8D2E09-7E41-427D-B36D-FC29B1B91481}"/>
              </a:ext>
            </a:extLst>
          </p:cNvPr>
          <p:cNvSpPr>
            <a:spLocks noGrp="1"/>
          </p:cNvSpPr>
          <p:nvPr>
            <p:ph idx="1"/>
          </p:nvPr>
        </p:nvSpPr>
        <p:spPr>
          <a:xfrm>
            <a:off x="755650" y="1196975"/>
            <a:ext cx="7488238" cy="5040313"/>
          </a:xfrm>
        </p:spPr>
        <p:txBody>
          <a:bodyPr/>
          <a:lstStyle/>
          <a:p>
            <a:pPr marL="0" indent="0">
              <a:buFont typeface="Wingdings" panose="05000000000000000000" pitchFamily="2" charset="2"/>
              <a:buNone/>
            </a:pPr>
            <a:endParaRPr lang="en-GB" altLang="en-US" sz="3600" dirty="0"/>
          </a:p>
          <a:p>
            <a:pPr marL="0" indent="0">
              <a:buFont typeface="Wingdings" panose="05000000000000000000" pitchFamily="2" charset="2"/>
              <a:buNone/>
            </a:pPr>
            <a:r>
              <a:rPr lang="en-GB" altLang="en-US" sz="3600" dirty="0"/>
              <a:t>If you have any questions at all, then please contact your child’s class teacher:</a:t>
            </a:r>
          </a:p>
          <a:p>
            <a:pPr marL="0" indent="0">
              <a:buNone/>
            </a:pPr>
            <a:r>
              <a:rPr lang="en-GB" sz="3200" dirty="0">
                <a:solidFill>
                  <a:srgbClr val="FF0000"/>
                </a:solidFill>
                <a:ea typeface="+mn-lt"/>
                <a:cs typeface="+mn-lt"/>
                <a:hlinkClick r:id="rId2"/>
              </a:rPr>
              <a:t>communication.standrews@ldst.org.uk</a:t>
            </a:r>
            <a:endParaRPr lang="en-GB">
              <a:ea typeface="+mn-lt"/>
              <a:cs typeface="+mn-lt"/>
            </a:endParaRPr>
          </a:p>
          <a:p>
            <a:pPr marL="0" indent="0">
              <a:buFont typeface="Wingdings" panose="05000000000000000000" pitchFamily="2" charset="2"/>
              <a:buNone/>
            </a:pPr>
            <a:endParaRPr lang="en-GB" sz="3200" dirty="0">
              <a:solidFill>
                <a:srgbClr val="FF0000"/>
              </a:solidFill>
            </a:endParaRPr>
          </a:p>
          <a:p>
            <a:pPr marL="0" indent="0">
              <a:buFont typeface="Wingdings" panose="05000000000000000000" pitchFamily="2" charset="2"/>
              <a:buNone/>
            </a:pPr>
            <a:endParaRPr lang="en-GB" sz="3200" dirty="0">
              <a:solidFill>
                <a:srgbClr val="FF0000"/>
              </a:solidFill>
            </a:endParaRPr>
          </a:p>
          <a:p>
            <a:pPr marL="0" indent="0">
              <a:buNone/>
            </a:pPr>
            <a:endParaRPr lang="en-GB" altLang="en-US" sz="2400" dirty="0"/>
          </a:p>
          <a:p>
            <a:pPr marL="0" indent="0">
              <a:buNone/>
            </a:pPr>
            <a:endParaRPr lang="en-GB" altLang="en-US" sz="2400"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ir">
  <a:themeElements>
    <a:clrScheme name="Air">
      <a:dk1>
        <a:sysClr val="windowText" lastClr="000000"/>
      </a:dk1>
      <a:lt1>
        <a:sysClr val="window" lastClr="FFFFFF"/>
      </a:lt1>
      <a:dk2>
        <a:srgbClr val="17375D"/>
      </a:dk2>
      <a:lt2>
        <a:srgbClr val="BEDBFE"/>
      </a:lt2>
      <a:accent1>
        <a:srgbClr val="686F3A"/>
      </a:accent1>
      <a:accent2>
        <a:srgbClr val="165996"/>
      </a:accent2>
      <a:accent3>
        <a:srgbClr val="7276A0"/>
      </a:accent3>
      <a:accent4>
        <a:srgbClr val="7DB434"/>
      </a:accent4>
      <a:accent5>
        <a:srgbClr val="D28300"/>
      </a:accent5>
      <a:accent6>
        <a:srgbClr val="2B62CB"/>
      </a:accent6>
      <a:hlink>
        <a:srgbClr val="B58900"/>
      </a:hlink>
      <a:folHlink>
        <a:srgbClr val="B55C39"/>
      </a:folHlink>
    </a:clrScheme>
    <a:fontScheme name="Air">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Air">
      <a:fillStyleLst>
        <a:solidFill>
          <a:schemeClr val="phClr"/>
        </a:solidFill>
        <a:gradFill rotWithShape="1">
          <a:gsLst>
            <a:gs pos="0">
              <a:schemeClr val="phClr">
                <a:tint val="70000"/>
                <a:satMod val="200000"/>
              </a:schemeClr>
            </a:gs>
            <a:gs pos="35000">
              <a:schemeClr val="phClr">
                <a:tint val="50000"/>
                <a:satMod val="250000"/>
              </a:schemeClr>
            </a:gs>
            <a:gs pos="100000">
              <a:schemeClr val="phClr">
                <a:tint val="40000"/>
                <a:satMod val="350000"/>
              </a:schemeClr>
            </a:gs>
          </a:gsLst>
          <a:lin ang="8700000" scaled="1"/>
        </a:gradFill>
        <a:blipFill rotWithShape="1">
          <a:blip xmlns:r="http://schemas.openxmlformats.org/officeDocument/2006/relationships" r:embed="rId1">
            <a:duotone>
              <a:schemeClr val="phClr">
                <a:shade val="50000"/>
                <a:satMod val="110000"/>
              </a:schemeClr>
              <a:schemeClr val="phClr">
                <a:tint val="70000"/>
                <a:satMod val="150000"/>
              </a:schemeClr>
            </a:duotone>
          </a:blip>
          <a:tile tx="0" ty="0" sx="35000" sy="35000" flip="none" algn="tl"/>
        </a:blipFill>
      </a:fillStyleLst>
      <a:lnStyleLst>
        <a:ln w="9525" cap="flat" cmpd="sng" algn="ctr">
          <a:solidFill>
            <a:schemeClr val="phClr">
              <a:shade val="95000"/>
              <a:satMod val="115000"/>
            </a:schemeClr>
          </a:solidFill>
          <a:prstDash val="solid"/>
        </a:ln>
        <a:ln w="12700" cap="flat" cmpd="sng" algn="ctr">
          <a:solidFill>
            <a:schemeClr val="phClr">
              <a:shade val="90000"/>
              <a:satMod val="115000"/>
            </a:schemeClr>
          </a:solidFill>
          <a:prstDash val="solid"/>
        </a:ln>
        <a:ln w="19050" cap="flat" cmpd="sng" algn="ctr">
          <a:solidFill>
            <a:schemeClr val="phClr">
              <a:shade val="80000"/>
              <a:satMod val="110000"/>
            </a:schemeClr>
          </a:solidFill>
          <a:prstDash val="solid"/>
        </a:ln>
      </a:lnStyleLst>
      <a:effectStyleLst>
        <a:effectStyle>
          <a:effectLst>
            <a:outerShdw blurRad="40000" dist="20000" dir="5400000" rotWithShape="0">
              <a:srgbClr val="000000">
                <a:alpha val="38000"/>
              </a:srgbClr>
            </a:outerShdw>
          </a:effectLst>
        </a:effectStyle>
        <a:effectStyle>
          <a:effectLst>
            <a:outerShdw blurRad="63500" dist="25400" dir="5400000" rotWithShape="0">
              <a:srgbClr val="FFFFFF">
                <a:alpha val="50000"/>
              </a:srgbClr>
            </a:outerShdw>
            <a:reflection blurRad="63500" stA="20000" endPos="15000" dist="12700" dir="5400000" sy="-100000" rotWithShape="0"/>
          </a:effectLst>
        </a:effectStyle>
        <a:effectStyle>
          <a:effectLst>
            <a:reflection blurRad="127000" stA="25000" endPos="20000" dist="38100" dir="5400000" sy="-100000" rotWithShape="0"/>
          </a:effectLst>
          <a:scene3d>
            <a:camera prst="orthographicFront">
              <a:rot lat="0" lon="0" rev="0"/>
            </a:camera>
            <a:lightRig rig="balanced" dir="b">
              <a:rot lat="0" lon="0" rev="2700000"/>
            </a:lightRig>
          </a:scene3d>
          <a:sp3d>
            <a:bevelT w="38100" h="25400"/>
          </a:sp3d>
        </a:effectStyle>
      </a:effectStyleLst>
      <a:bgFillStyleLst>
        <a:solidFill>
          <a:schemeClr val="phClr"/>
        </a:solidFill>
        <a:gradFill rotWithShape="1">
          <a:gsLst>
            <a:gs pos="0">
              <a:schemeClr val="phClr"/>
            </a:gs>
            <a:gs pos="52000">
              <a:srgbClr val="D8D8D8"/>
            </a:gs>
            <a:gs pos="100000">
              <a:schemeClr val="phClr">
                <a:lumMod val="25000"/>
              </a:schemeClr>
            </a:gs>
          </a:gsLst>
          <a:path path="circle">
            <a:fillToRect t="-80000" r="80000" b="180000"/>
          </a:path>
        </a:gradFill>
        <a:gradFill rotWithShape="1">
          <a:gsLst>
            <a:gs pos="0">
              <a:schemeClr val="accent5"/>
            </a:gs>
            <a:gs pos="52000">
              <a:srgbClr val="D8D8D8"/>
            </a:gs>
            <a:gs pos="100000">
              <a:schemeClr val="phClr">
                <a:lumMod val="25000"/>
              </a:schemeClr>
            </a:gs>
          </a:gsLst>
          <a:path path="circle">
            <a:fillToRect t="-80000" r="80000" b="180000"/>
          </a:path>
        </a:gradFill>
      </a:bgFillStyleLst>
    </a:fmtScheme>
  </a:themeElements>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Office Theme">
      <a:majorFont>
        <a:latin typeface="Helvetica"/>
        <a:ea typeface="Helvetica"/>
        <a:cs typeface="Helvetica"/>
      </a:majorFont>
      <a:minorFont>
        <a:latin typeface="Helvetica Light"/>
        <a:ea typeface="Helvetica Light"/>
        <a:cs typeface="Helvetica Light"/>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9" tIns="45719" rIns="45719" bIns="45719" numCol="1" spcCol="38100" rtlCol="0" anchor="ctr">
        <a:spAutoFit/>
      </a:bodyPr>
      <a:lstStyle>
        <a:def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LongProperties xmlns="http://schemas.microsoft.com/office/2006/metadata/long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6B994D3495B8849A3CDF5A80EDCDFD3" ma:contentTypeVersion="19" ma:contentTypeDescription="Create a new document." ma:contentTypeScope="" ma:versionID="0932a196933556da3aa519fbca8aab7d">
  <xsd:schema xmlns:xsd="http://www.w3.org/2001/XMLSchema" xmlns:xs="http://www.w3.org/2001/XMLSchema" xmlns:p="http://schemas.microsoft.com/office/2006/metadata/properties" xmlns:ns2="6ebc30a8-2483-4206-999c-747f57d46111" xmlns:ns3="1f2adcb0-538c-44aa-8c42-3ada1b04da09" targetNamespace="http://schemas.microsoft.com/office/2006/metadata/properties" ma:root="true" ma:fieldsID="2dc57cf5980a06a5bff438f0aaf6a4bb" ns2:_="" ns3:_="">
    <xsd:import namespace="6ebc30a8-2483-4206-999c-747f57d46111"/>
    <xsd:import namespace="1f2adcb0-538c-44aa-8c42-3ada1b04da09"/>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ebc30a8-2483-4206-999c-747f57d4611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366d6860-d01e-4c43-9962-b51fa0336c7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f2adcb0-538c-44aa-8c42-3ada1b04da09"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94b3efda-f3da-4a48-ab63-a0a115df6d52}" ma:internalName="TaxCatchAll" ma:showField="CatchAllData" ma:web="1f2adcb0-538c-44aa-8c42-3ada1b04da0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lcf76f155ced4ddcb4097134ff3c332f xmlns="6ebc30a8-2483-4206-999c-747f57d46111">
      <Terms xmlns="http://schemas.microsoft.com/office/infopath/2007/PartnerControls"/>
    </lcf76f155ced4ddcb4097134ff3c332f>
    <TaxCatchAll xmlns="1f2adcb0-538c-44aa-8c42-3ada1b04da09" xsi:nil="true"/>
  </documentManagement>
</p:properties>
</file>

<file path=customXml/itemProps1.xml><?xml version="1.0" encoding="utf-8"?>
<ds:datastoreItem xmlns:ds="http://schemas.openxmlformats.org/officeDocument/2006/customXml" ds:itemID="{02C7943E-7BDF-4424-8BF7-B5601DAA9668}">
  <ds:schemaRefs>
    <ds:schemaRef ds:uri="http://schemas.microsoft.com/office/2006/metadata/longProperties"/>
  </ds:schemaRefs>
</ds:datastoreItem>
</file>

<file path=customXml/itemProps2.xml><?xml version="1.0" encoding="utf-8"?>
<ds:datastoreItem xmlns:ds="http://schemas.openxmlformats.org/officeDocument/2006/customXml" ds:itemID="{E0309A30-39D8-4170-AF6E-4D87615B621F}">
  <ds:schemaRefs>
    <ds:schemaRef ds:uri="http://schemas.microsoft.com/sharepoint/v3/contenttype/forms"/>
  </ds:schemaRefs>
</ds:datastoreItem>
</file>

<file path=customXml/itemProps3.xml><?xml version="1.0" encoding="utf-8"?>
<ds:datastoreItem xmlns:ds="http://schemas.openxmlformats.org/officeDocument/2006/customXml" ds:itemID="{97874FF9-0EEA-4FD6-947D-475200CCBA2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ebc30a8-2483-4206-999c-747f57d46111"/>
    <ds:schemaRef ds:uri="1f2adcb0-538c-44aa-8c42-3ada1b04da0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A6556355-A636-43FC-B48F-A5335D08A249}">
  <ds:schemaRefs>
    <ds:schemaRef ds:uri="http://schemas.microsoft.com/office/2006/metadata/properties"/>
    <ds:schemaRef ds:uri="http://schemas.microsoft.com/office/infopath/2007/PartnerControls"/>
    <ds:schemaRef ds:uri="6ebc30a8-2483-4206-999c-747f57d46111"/>
    <ds:schemaRef ds:uri="1f2adcb0-538c-44aa-8c42-3ada1b04da09"/>
  </ds:schemaRefs>
</ds:datastoreItem>
</file>

<file path=docProps/app.xml><?xml version="1.0" encoding="utf-8"?>
<Properties xmlns="http://schemas.openxmlformats.org/officeDocument/2006/extended-properties" xmlns:vt="http://schemas.openxmlformats.org/officeDocument/2006/docPropsVTypes">
  <Template>Air</Template>
  <TotalTime>1053</TotalTime>
  <Words>2153</Words>
  <Application>Microsoft Office PowerPoint</Application>
  <PresentationFormat>On-screen Show (4:3)</PresentationFormat>
  <Paragraphs>168</Paragraphs>
  <Slides>27</Slides>
  <Notes>1</Notes>
  <HiddenSlides>0</HiddenSlides>
  <MMClips>0</MMClips>
  <ScaleCrop>false</ScaleCrop>
  <HeadingPairs>
    <vt:vector size="4" baseType="variant">
      <vt:variant>
        <vt:lpstr>Theme</vt:lpstr>
      </vt:variant>
      <vt:variant>
        <vt:i4>2</vt:i4>
      </vt:variant>
      <vt:variant>
        <vt:lpstr>Slide Titles</vt:lpstr>
      </vt:variant>
      <vt:variant>
        <vt:i4>27</vt:i4>
      </vt:variant>
    </vt:vector>
  </HeadingPairs>
  <TitlesOfParts>
    <vt:vector size="29" baseType="lpstr">
      <vt:lpstr>Air</vt:lpstr>
      <vt:lpstr>Office Theme</vt:lpstr>
      <vt:lpstr>Meet the Teacher September 2025</vt:lpstr>
      <vt:lpstr>Attendance and punctuality</vt:lpstr>
      <vt:lpstr>Absent from education…</vt:lpstr>
      <vt:lpstr>Impact of Attendance and Punctuality</vt:lpstr>
      <vt:lpstr>Current School of Attendance</vt:lpstr>
      <vt:lpstr>How do we reward our children’s positive Attendance?</vt:lpstr>
      <vt:lpstr>Staff</vt:lpstr>
      <vt:lpstr>PowerPoint Presentation</vt:lpstr>
      <vt:lpstr>History &amp; Geography overview</vt:lpstr>
      <vt:lpstr>What the children learn when</vt:lpstr>
      <vt:lpstr>Reading Matters</vt:lpstr>
      <vt:lpstr>Reading at home </vt:lpstr>
      <vt:lpstr>https://primarysite-prod-sorted.s3.amazonaws.com/standrews/UploadedDocument/6980d3da-ca99-4fe5-83a1-70c75f6e20da/st-andrews-reading-at-home-support.pdf   On our school website, there are documents that we have designed to support strategies for Reading at Home. It has suggested questions you could ask the children about their book that closely follow the questioning techniques that we use in school.  Click the link above</vt:lpstr>
      <vt:lpstr>myHappyMind </vt:lpstr>
      <vt:lpstr>myHappyMind </vt:lpstr>
      <vt:lpstr>Correct uniform</vt:lpstr>
      <vt:lpstr>PE/Swimming timetable</vt:lpstr>
      <vt:lpstr>PowerPoint Presentation</vt:lpstr>
      <vt:lpstr>PowerPoint Presentation</vt:lpstr>
      <vt:lpstr>PowerPoint Presentation</vt:lpstr>
      <vt:lpstr>PowerPoint Presentation</vt:lpstr>
      <vt:lpstr>PowerPoint Presentation</vt:lpstr>
      <vt:lpstr>PowerPoint Presentation</vt:lpstr>
      <vt:lpstr>School Trips</vt:lpstr>
      <vt:lpstr>Assessment</vt:lpstr>
      <vt:lpstr>Website and Twitter</vt:lpstr>
      <vt:lpstr>Any Questions?</vt:lpstr>
    </vt:vector>
  </TitlesOfParts>
  <Company>Schools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Parents Evening September 2011</dc:title>
  <dc:creator>User</dc:creator>
  <cp:lastModifiedBy>Isabella Barton</cp:lastModifiedBy>
  <cp:revision>315</cp:revision>
  <dcterms:created xsi:type="dcterms:W3CDTF">2011-09-14T09:38:20Z</dcterms:created>
  <dcterms:modified xsi:type="dcterms:W3CDTF">2025-09-16T15:56:09Z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display_urn:schemas-microsoft-com:office:office#Editor">
    <vt:lpwstr>JROBINSON</vt:lpwstr>
  </property>
  <property fmtid="{D5CDD505-2E9C-101B-9397-08002B2CF9AE}" pid="3" name="Order">
    <vt:lpwstr>828400.000000000</vt:lpwstr>
  </property>
  <property fmtid="{D5CDD505-2E9C-101B-9397-08002B2CF9AE}" pid="4" name="display_urn:schemas-microsoft-com:office:office#Author">
    <vt:lpwstr>JROBINSON</vt:lpwstr>
  </property>
  <property fmtid="{D5CDD505-2E9C-101B-9397-08002B2CF9AE}" pid="5" name="MediaServiceImageTags">
    <vt:lpwstr/>
  </property>
  <property fmtid="{D5CDD505-2E9C-101B-9397-08002B2CF9AE}" pid="6" name="ContentTypeId">
    <vt:lpwstr>0x010100F6B994D3495B8849A3CDF5A80EDCDFD3</vt:lpwstr>
  </property>
</Properties>
</file>